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Lst>
  <p:notesMasterIdLst>
    <p:notesMasterId r:id="rId15"/>
  </p:notesMasterIdLst>
  <p:sldIdLst>
    <p:sldId id="286" r:id="rId2"/>
    <p:sldId id="257" r:id="rId3"/>
    <p:sldId id="258" r:id="rId4"/>
    <p:sldId id="288" r:id="rId5"/>
    <p:sldId id="259" r:id="rId6"/>
    <p:sldId id="260" r:id="rId7"/>
    <p:sldId id="289" r:id="rId8"/>
    <p:sldId id="262" r:id="rId9"/>
    <p:sldId id="290" r:id="rId10"/>
    <p:sldId id="263" r:id="rId11"/>
    <p:sldId id="291" r:id="rId12"/>
    <p:sldId id="292" r:id="rId13"/>
    <p:sldId id="287" r:id="rId14"/>
  </p:sldIdLst>
  <p:sldSz cx="3960813" cy="3060700"/>
  <p:notesSz cx="9144000" cy="6858000"/>
  <p:defaultTextStyle>
    <a:defPPr>
      <a:defRPr lang="vi-VN"/>
    </a:defPPr>
    <a:lvl1pPr marL="0" algn="l" defTabSz="401147" rtl="0" eaLnBrk="1" latinLnBrk="0" hangingPunct="1">
      <a:defRPr sz="800" kern="1200">
        <a:solidFill>
          <a:schemeClr val="tx1"/>
        </a:solidFill>
        <a:latin typeface="+mn-lt"/>
        <a:ea typeface="+mn-ea"/>
        <a:cs typeface="+mn-cs"/>
      </a:defRPr>
    </a:lvl1pPr>
    <a:lvl2pPr marL="200574" algn="l" defTabSz="401147" rtl="0" eaLnBrk="1" latinLnBrk="0" hangingPunct="1">
      <a:defRPr sz="800" kern="1200">
        <a:solidFill>
          <a:schemeClr val="tx1"/>
        </a:solidFill>
        <a:latin typeface="+mn-lt"/>
        <a:ea typeface="+mn-ea"/>
        <a:cs typeface="+mn-cs"/>
      </a:defRPr>
    </a:lvl2pPr>
    <a:lvl3pPr marL="401147" algn="l" defTabSz="401147" rtl="0" eaLnBrk="1" latinLnBrk="0" hangingPunct="1">
      <a:defRPr sz="800" kern="1200">
        <a:solidFill>
          <a:schemeClr val="tx1"/>
        </a:solidFill>
        <a:latin typeface="+mn-lt"/>
        <a:ea typeface="+mn-ea"/>
        <a:cs typeface="+mn-cs"/>
      </a:defRPr>
    </a:lvl3pPr>
    <a:lvl4pPr marL="601721" algn="l" defTabSz="401147" rtl="0" eaLnBrk="1" latinLnBrk="0" hangingPunct="1">
      <a:defRPr sz="800" kern="1200">
        <a:solidFill>
          <a:schemeClr val="tx1"/>
        </a:solidFill>
        <a:latin typeface="+mn-lt"/>
        <a:ea typeface="+mn-ea"/>
        <a:cs typeface="+mn-cs"/>
      </a:defRPr>
    </a:lvl4pPr>
    <a:lvl5pPr marL="802295" algn="l" defTabSz="401147" rtl="0" eaLnBrk="1" latinLnBrk="0" hangingPunct="1">
      <a:defRPr sz="800" kern="1200">
        <a:solidFill>
          <a:schemeClr val="tx1"/>
        </a:solidFill>
        <a:latin typeface="+mn-lt"/>
        <a:ea typeface="+mn-ea"/>
        <a:cs typeface="+mn-cs"/>
      </a:defRPr>
    </a:lvl5pPr>
    <a:lvl6pPr marL="1002868" algn="l" defTabSz="401147" rtl="0" eaLnBrk="1" latinLnBrk="0" hangingPunct="1">
      <a:defRPr sz="800" kern="1200">
        <a:solidFill>
          <a:schemeClr val="tx1"/>
        </a:solidFill>
        <a:latin typeface="+mn-lt"/>
        <a:ea typeface="+mn-ea"/>
        <a:cs typeface="+mn-cs"/>
      </a:defRPr>
    </a:lvl6pPr>
    <a:lvl7pPr marL="1203442" algn="l" defTabSz="401147" rtl="0" eaLnBrk="1" latinLnBrk="0" hangingPunct="1">
      <a:defRPr sz="800" kern="1200">
        <a:solidFill>
          <a:schemeClr val="tx1"/>
        </a:solidFill>
        <a:latin typeface="+mn-lt"/>
        <a:ea typeface="+mn-ea"/>
        <a:cs typeface="+mn-cs"/>
      </a:defRPr>
    </a:lvl7pPr>
    <a:lvl8pPr marL="1404015" algn="l" defTabSz="401147" rtl="0" eaLnBrk="1" latinLnBrk="0" hangingPunct="1">
      <a:defRPr sz="800" kern="1200">
        <a:solidFill>
          <a:schemeClr val="tx1"/>
        </a:solidFill>
        <a:latin typeface="+mn-lt"/>
        <a:ea typeface="+mn-ea"/>
        <a:cs typeface="+mn-cs"/>
      </a:defRPr>
    </a:lvl8pPr>
    <a:lvl9pPr marL="1604589" algn="l" defTabSz="401147" rtl="0" eaLnBrk="1" latinLnBrk="0" hangingPunct="1">
      <a:defRPr sz="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85">
          <p15:clr>
            <a:srgbClr val="A4A3A4"/>
          </p15:clr>
        </p15:guide>
        <p15:guide id="2" pos="93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217" d="100"/>
          <a:sy n="217" d="100"/>
        </p:scale>
        <p:origin x="2292" y="162"/>
      </p:cViewPr>
      <p:guideLst>
        <p:guide orient="horz" pos="1285"/>
        <p:guide pos="93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969BB8F6-14E5-44D7-A254-DC5879F0F303}" type="datetimeFigureOut">
              <a:rPr lang="vi-VN" smtClean="0"/>
              <a:t>15/07/2022</a:t>
            </a:fld>
            <a:endParaRPr lang="vi-VN"/>
          </a:p>
        </p:txBody>
      </p:sp>
      <p:sp>
        <p:nvSpPr>
          <p:cNvPr id="4" name="Slide Image Placeholder 3"/>
          <p:cNvSpPr>
            <a:spLocks noGrp="1" noRot="1" noChangeAspect="1"/>
          </p:cNvSpPr>
          <p:nvPr>
            <p:ph type="sldImg" idx="2"/>
          </p:nvPr>
        </p:nvSpPr>
        <p:spPr>
          <a:xfrm>
            <a:off x="2908300" y="514350"/>
            <a:ext cx="3327400" cy="257175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FDA01003-D598-443A-A756-246706E987B7}" type="slidenum">
              <a:rPr lang="vi-VN" smtClean="0"/>
              <a:t>‹#›</a:t>
            </a:fld>
            <a:endParaRPr lang="vi-VN"/>
          </a:p>
        </p:txBody>
      </p:sp>
    </p:spTree>
    <p:extLst>
      <p:ext uri="{BB962C8B-B14F-4D97-AF65-F5344CB8AC3E}">
        <p14:creationId xmlns:p14="http://schemas.microsoft.com/office/powerpoint/2010/main" val="1236054560"/>
      </p:ext>
    </p:extLst>
  </p:cSld>
  <p:clrMap bg1="lt1" tx1="dk1" bg2="lt2" tx2="dk2" accent1="accent1" accent2="accent2" accent3="accent3" accent4="accent4" accent5="accent5" accent6="accent6" hlink="hlink" folHlink="folHlink"/>
  <p:notesStyle>
    <a:lvl1pPr marL="0" algn="l" defTabSz="401147" rtl="0" eaLnBrk="1" latinLnBrk="0" hangingPunct="1">
      <a:defRPr sz="500" kern="1200">
        <a:solidFill>
          <a:schemeClr val="tx1"/>
        </a:solidFill>
        <a:latin typeface="+mn-lt"/>
        <a:ea typeface="+mn-ea"/>
        <a:cs typeface="+mn-cs"/>
      </a:defRPr>
    </a:lvl1pPr>
    <a:lvl2pPr marL="200574" algn="l" defTabSz="401147" rtl="0" eaLnBrk="1" latinLnBrk="0" hangingPunct="1">
      <a:defRPr sz="500" kern="1200">
        <a:solidFill>
          <a:schemeClr val="tx1"/>
        </a:solidFill>
        <a:latin typeface="+mn-lt"/>
        <a:ea typeface="+mn-ea"/>
        <a:cs typeface="+mn-cs"/>
      </a:defRPr>
    </a:lvl2pPr>
    <a:lvl3pPr marL="401147" algn="l" defTabSz="401147" rtl="0" eaLnBrk="1" latinLnBrk="0" hangingPunct="1">
      <a:defRPr sz="500" kern="1200">
        <a:solidFill>
          <a:schemeClr val="tx1"/>
        </a:solidFill>
        <a:latin typeface="+mn-lt"/>
        <a:ea typeface="+mn-ea"/>
        <a:cs typeface="+mn-cs"/>
      </a:defRPr>
    </a:lvl3pPr>
    <a:lvl4pPr marL="601721" algn="l" defTabSz="401147" rtl="0" eaLnBrk="1" latinLnBrk="0" hangingPunct="1">
      <a:defRPr sz="500" kern="1200">
        <a:solidFill>
          <a:schemeClr val="tx1"/>
        </a:solidFill>
        <a:latin typeface="+mn-lt"/>
        <a:ea typeface="+mn-ea"/>
        <a:cs typeface="+mn-cs"/>
      </a:defRPr>
    </a:lvl4pPr>
    <a:lvl5pPr marL="802295" algn="l" defTabSz="401147" rtl="0" eaLnBrk="1" latinLnBrk="0" hangingPunct="1">
      <a:defRPr sz="500" kern="1200">
        <a:solidFill>
          <a:schemeClr val="tx1"/>
        </a:solidFill>
        <a:latin typeface="+mn-lt"/>
        <a:ea typeface="+mn-ea"/>
        <a:cs typeface="+mn-cs"/>
      </a:defRPr>
    </a:lvl5pPr>
    <a:lvl6pPr marL="1002868" algn="l" defTabSz="401147" rtl="0" eaLnBrk="1" latinLnBrk="0" hangingPunct="1">
      <a:defRPr sz="500" kern="1200">
        <a:solidFill>
          <a:schemeClr val="tx1"/>
        </a:solidFill>
        <a:latin typeface="+mn-lt"/>
        <a:ea typeface="+mn-ea"/>
        <a:cs typeface="+mn-cs"/>
      </a:defRPr>
    </a:lvl6pPr>
    <a:lvl7pPr marL="1203442" algn="l" defTabSz="401147" rtl="0" eaLnBrk="1" latinLnBrk="0" hangingPunct="1">
      <a:defRPr sz="500" kern="1200">
        <a:solidFill>
          <a:schemeClr val="tx1"/>
        </a:solidFill>
        <a:latin typeface="+mn-lt"/>
        <a:ea typeface="+mn-ea"/>
        <a:cs typeface="+mn-cs"/>
      </a:defRPr>
    </a:lvl7pPr>
    <a:lvl8pPr marL="1404015" algn="l" defTabSz="401147" rtl="0" eaLnBrk="1" latinLnBrk="0" hangingPunct="1">
      <a:defRPr sz="500" kern="1200">
        <a:solidFill>
          <a:schemeClr val="tx1"/>
        </a:solidFill>
        <a:latin typeface="+mn-lt"/>
        <a:ea typeface="+mn-ea"/>
        <a:cs typeface="+mn-cs"/>
      </a:defRPr>
    </a:lvl8pPr>
    <a:lvl9pPr marL="1604589" algn="l" defTabSz="401147" rtl="0" eaLnBrk="1" latinLnBrk="0" hangingPunct="1">
      <a:defRPr sz="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914401" y="3257550"/>
            <a:ext cx="7315199" cy="30861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82" name="Shape 82"/>
          <p:cNvSpPr>
            <a:spLocks noGrp="1" noRot="1" noChangeAspect="1"/>
          </p:cNvSpPr>
          <p:nvPr>
            <p:ph type="sldImg" idx="2"/>
          </p:nvPr>
        </p:nvSpPr>
        <p:spPr>
          <a:xfrm>
            <a:off x="2908300" y="514350"/>
            <a:ext cx="3327400" cy="25717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txBox="1">
            <a:spLocks noGrp="1"/>
          </p:cNvSpPr>
          <p:nvPr>
            <p:ph type="body" idx="1"/>
          </p:nvPr>
        </p:nvSpPr>
        <p:spPr>
          <a:xfrm>
            <a:off x="914401" y="3257550"/>
            <a:ext cx="7315199" cy="30861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8" name="Shape 108"/>
          <p:cNvSpPr>
            <a:spLocks noGrp="1" noRot="1" noChangeAspect="1"/>
          </p:cNvSpPr>
          <p:nvPr>
            <p:ph type="sldImg" idx="2"/>
          </p:nvPr>
        </p:nvSpPr>
        <p:spPr>
          <a:xfrm>
            <a:off x="2908300" y="514350"/>
            <a:ext cx="3327400" cy="25717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495102" y="500906"/>
            <a:ext cx="2970610" cy="1065577"/>
          </a:xfrm>
          <a:prstGeom prst="rect">
            <a:avLst/>
          </a:prstGeom>
          <a:noFill/>
          <a:ln>
            <a:noFill/>
          </a:ln>
        </p:spPr>
        <p:txBody>
          <a:bodyPr lIns="40108" tIns="40108" rIns="40108" bIns="40108" anchor="b" anchorCtr="0"/>
          <a:lstStyle>
            <a:lvl1pPr marL="0" marR="0" lvl="0" indent="0" algn="ctr" rtl="0">
              <a:lnSpc>
                <a:spcPct val="90000"/>
              </a:lnSpc>
              <a:spcBef>
                <a:spcPts val="0"/>
              </a:spcBef>
              <a:buClr>
                <a:schemeClr val="dk1"/>
              </a:buClr>
              <a:buFont typeface="Calibri"/>
              <a:buNone/>
              <a:defRPr sz="2600" b="0" i="0" u="none" strike="noStrike" cap="none">
                <a:solidFill>
                  <a:schemeClr val="dk1"/>
                </a:solidFill>
                <a:latin typeface="Calibri"/>
                <a:ea typeface="Calibri"/>
                <a:cs typeface="Calibri"/>
                <a:sym typeface="Calibri"/>
              </a:defRPr>
            </a:lvl1pPr>
            <a:lvl2pPr lvl="1" indent="0">
              <a:spcBef>
                <a:spcPts val="0"/>
              </a:spcBef>
              <a:buNone/>
              <a:defRPr sz="800"/>
            </a:lvl2pPr>
            <a:lvl3pPr lvl="2" indent="0">
              <a:spcBef>
                <a:spcPts val="0"/>
              </a:spcBef>
              <a:buNone/>
              <a:defRPr sz="800"/>
            </a:lvl3pPr>
            <a:lvl4pPr lvl="3" indent="0">
              <a:spcBef>
                <a:spcPts val="0"/>
              </a:spcBef>
              <a:buNone/>
              <a:defRPr sz="800"/>
            </a:lvl4pPr>
            <a:lvl5pPr lvl="4" indent="0">
              <a:spcBef>
                <a:spcPts val="0"/>
              </a:spcBef>
              <a:buNone/>
              <a:defRPr sz="800"/>
            </a:lvl5pPr>
            <a:lvl6pPr lvl="5" indent="0">
              <a:spcBef>
                <a:spcPts val="0"/>
              </a:spcBef>
              <a:buNone/>
              <a:defRPr sz="800"/>
            </a:lvl6pPr>
            <a:lvl7pPr lvl="6" indent="0">
              <a:spcBef>
                <a:spcPts val="0"/>
              </a:spcBef>
              <a:buNone/>
              <a:defRPr sz="800"/>
            </a:lvl7pPr>
            <a:lvl8pPr lvl="7" indent="0">
              <a:spcBef>
                <a:spcPts val="0"/>
              </a:spcBef>
              <a:buNone/>
              <a:defRPr sz="800"/>
            </a:lvl8pPr>
            <a:lvl9pPr lvl="8" indent="0">
              <a:spcBef>
                <a:spcPts val="0"/>
              </a:spcBef>
              <a:buNone/>
              <a:defRPr sz="800"/>
            </a:lvl9pPr>
          </a:lstStyle>
          <a:p>
            <a:r>
              <a:rPr lang="en-US"/>
              <a:t>Click to edit Master title style</a:t>
            </a:r>
            <a:endParaRPr/>
          </a:p>
        </p:txBody>
      </p:sp>
      <p:sp>
        <p:nvSpPr>
          <p:cNvPr id="13" name="Shape 13"/>
          <p:cNvSpPr txBox="1">
            <a:spLocks noGrp="1"/>
          </p:cNvSpPr>
          <p:nvPr>
            <p:ph type="subTitle" idx="1"/>
          </p:nvPr>
        </p:nvSpPr>
        <p:spPr>
          <a:xfrm>
            <a:off x="495102" y="1607576"/>
            <a:ext cx="2970610" cy="738960"/>
          </a:xfrm>
          <a:prstGeom prst="rect">
            <a:avLst/>
          </a:prstGeom>
          <a:noFill/>
          <a:ln>
            <a:noFill/>
          </a:ln>
        </p:spPr>
        <p:txBody>
          <a:bodyPr lIns="40108" tIns="40108" rIns="40108" bIns="40108" anchor="t" anchorCtr="0"/>
          <a:lstStyle>
            <a:lvl1pPr marL="0" marR="0" lvl="0" indent="0" algn="ctr" rtl="0">
              <a:lnSpc>
                <a:spcPct val="90000"/>
              </a:lnSpc>
              <a:spcBef>
                <a:spcPts val="439"/>
              </a:spcBef>
              <a:buClr>
                <a:schemeClr val="dk1"/>
              </a:buClr>
              <a:buFont typeface="Arial"/>
              <a:buNone/>
              <a:defRPr sz="1100" b="0" i="0" u="none" strike="noStrike" cap="none">
                <a:solidFill>
                  <a:schemeClr val="dk1"/>
                </a:solidFill>
                <a:latin typeface="Calibri"/>
                <a:ea typeface="Calibri"/>
                <a:cs typeface="Calibri"/>
                <a:sym typeface="Calibri"/>
              </a:defRPr>
            </a:lvl1pPr>
            <a:lvl2pPr marL="200574" marR="0" lvl="1" indent="0" algn="ctr" rtl="0">
              <a:lnSpc>
                <a:spcPct val="90000"/>
              </a:lnSpc>
              <a:spcBef>
                <a:spcPts val="219"/>
              </a:spcBef>
              <a:buClr>
                <a:schemeClr val="dk1"/>
              </a:buClr>
              <a:buFont typeface="Arial"/>
              <a:buNone/>
              <a:defRPr sz="900" b="0" i="0" u="none" strike="noStrike" cap="none">
                <a:solidFill>
                  <a:schemeClr val="dk1"/>
                </a:solidFill>
                <a:latin typeface="Calibri"/>
                <a:ea typeface="Calibri"/>
                <a:cs typeface="Calibri"/>
                <a:sym typeface="Calibri"/>
              </a:defRPr>
            </a:lvl2pPr>
            <a:lvl3pPr marL="401147" marR="0" lvl="2" indent="0" algn="ctr" rtl="0">
              <a:lnSpc>
                <a:spcPct val="90000"/>
              </a:lnSpc>
              <a:spcBef>
                <a:spcPts val="219"/>
              </a:spcBef>
              <a:buClr>
                <a:schemeClr val="dk1"/>
              </a:buClr>
              <a:buFont typeface="Arial"/>
              <a:buNone/>
              <a:defRPr sz="800" b="0" i="0" u="none" strike="noStrike" cap="none">
                <a:solidFill>
                  <a:schemeClr val="dk1"/>
                </a:solidFill>
                <a:latin typeface="Calibri"/>
                <a:ea typeface="Calibri"/>
                <a:cs typeface="Calibri"/>
                <a:sym typeface="Calibri"/>
              </a:defRPr>
            </a:lvl3pPr>
            <a:lvl4pPr marL="601721" marR="0" lvl="3" indent="0" algn="ctr" rtl="0">
              <a:lnSpc>
                <a:spcPct val="90000"/>
              </a:lnSpc>
              <a:spcBef>
                <a:spcPts val="219"/>
              </a:spcBef>
              <a:buClr>
                <a:schemeClr val="dk1"/>
              </a:buClr>
              <a:buFont typeface="Arial"/>
              <a:buNone/>
              <a:defRPr sz="700" b="0" i="0" u="none" strike="noStrike" cap="none">
                <a:solidFill>
                  <a:schemeClr val="dk1"/>
                </a:solidFill>
                <a:latin typeface="Calibri"/>
                <a:ea typeface="Calibri"/>
                <a:cs typeface="Calibri"/>
                <a:sym typeface="Calibri"/>
              </a:defRPr>
            </a:lvl4pPr>
            <a:lvl5pPr marL="802295" marR="0" lvl="4" indent="0" algn="ctr" rtl="0">
              <a:lnSpc>
                <a:spcPct val="90000"/>
              </a:lnSpc>
              <a:spcBef>
                <a:spcPts val="219"/>
              </a:spcBef>
              <a:buClr>
                <a:schemeClr val="dk1"/>
              </a:buClr>
              <a:buFont typeface="Arial"/>
              <a:buNone/>
              <a:defRPr sz="700" b="0" i="0" u="none" strike="noStrike" cap="none">
                <a:solidFill>
                  <a:schemeClr val="dk1"/>
                </a:solidFill>
                <a:latin typeface="Calibri"/>
                <a:ea typeface="Calibri"/>
                <a:cs typeface="Calibri"/>
                <a:sym typeface="Calibri"/>
              </a:defRPr>
            </a:lvl5pPr>
            <a:lvl6pPr marL="1002868" marR="0" lvl="5" indent="0" algn="ctr" rtl="0">
              <a:lnSpc>
                <a:spcPct val="90000"/>
              </a:lnSpc>
              <a:spcBef>
                <a:spcPts val="219"/>
              </a:spcBef>
              <a:buClr>
                <a:schemeClr val="dk1"/>
              </a:buClr>
              <a:buFont typeface="Arial"/>
              <a:buNone/>
              <a:defRPr sz="700" b="0" i="0" u="none" strike="noStrike" cap="none">
                <a:solidFill>
                  <a:schemeClr val="dk1"/>
                </a:solidFill>
                <a:latin typeface="Calibri"/>
                <a:ea typeface="Calibri"/>
                <a:cs typeface="Calibri"/>
                <a:sym typeface="Calibri"/>
              </a:defRPr>
            </a:lvl6pPr>
            <a:lvl7pPr marL="1203442" marR="0" lvl="6" indent="0" algn="ctr" rtl="0">
              <a:lnSpc>
                <a:spcPct val="90000"/>
              </a:lnSpc>
              <a:spcBef>
                <a:spcPts val="219"/>
              </a:spcBef>
              <a:buClr>
                <a:schemeClr val="dk1"/>
              </a:buClr>
              <a:buFont typeface="Arial"/>
              <a:buNone/>
              <a:defRPr sz="700" b="0" i="0" u="none" strike="noStrike" cap="none">
                <a:solidFill>
                  <a:schemeClr val="dk1"/>
                </a:solidFill>
                <a:latin typeface="Calibri"/>
                <a:ea typeface="Calibri"/>
                <a:cs typeface="Calibri"/>
                <a:sym typeface="Calibri"/>
              </a:defRPr>
            </a:lvl7pPr>
            <a:lvl8pPr marL="1404015" marR="0" lvl="7" indent="0" algn="ctr" rtl="0">
              <a:lnSpc>
                <a:spcPct val="90000"/>
              </a:lnSpc>
              <a:spcBef>
                <a:spcPts val="219"/>
              </a:spcBef>
              <a:buClr>
                <a:schemeClr val="dk1"/>
              </a:buClr>
              <a:buFont typeface="Arial"/>
              <a:buNone/>
              <a:defRPr sz="700" b="0" i="0" u="none" strike="noStrike" cap="none">
                <a:solidFill>
                  <a:schemeClr val="dk1"/>
                </a:solidFill>
                <a:latin typeface="Calibri"/>
                <a:ea typeface="Calibri"/>
                <a:cs typeface="Calibri"/>
                <a:sym typeface="Calibri"/>
              </a:defRPr>
            </a:lvl8pPr>
            <a:lvl9pPr marL="1604589" marR="0" lvl="8" indent="0" algn="ctr" rtl="0">
              <a:lnSpc>
                <a:spcPct val="90000"/>
              </a:lnSpc>
              <a:spcBef>
                <a:spcPts val="219"/>
              </a:spcBef>
              <a:buClr>
                <a:schemeClr val="dk1"/>
              </a:buClr>
              <a:buFont typeface="Arial"/>
              <a:buNone/>
              <a:defRPr sz="700" b="0" i="0" u="none" strike="noStrike" cap="none">
                <a:solidFill>
                  <a:schemeClr val="dk1"/>
                </a:solidFill>
                <a:latin typeface="Calibri"/>
                <a:ea typeface="Calibri"/>
                <a:cs typeface="Calibri"/>
                <a:sym typeface="Calibri"/>
              </a:defRPr>
            </a:lvl9pPr>
          </a:lstStyle>
          <a:p>
            <a:r>
              <a:rPr lang="en-US"/>
              <a:t>Click to edit Master subtitle style</a:t>
            </a:r>
            <a:endParaRPr/>
          </a:p>
        </p:txBody>
      </p:sp>
      <p:sp>
        <p:nvSpPr>
          <p:cNvPr id="14" name="Shape 14"/>
          <p:cNvSpPr txBox="1">
            <a:spLocks noGrp="1"/>
          </p:cNvSpPr>
          <p:nvPr>
            <p:ph type="dt" idx="10"/>
          </p:nvPr>
        </p:nvSpPr>
        <p:spPr>
          <a:xfrm>
            <a:off x="272307" y="2836816"/>
            <a:ext cx="891182" cy="162954"/>
          </a:xfrm>
          <a:prstGeom prst="rect">
            <a:avLst/>
          </a:prstGeom>
          <a:noFill/>
          <a:ln>
            <a:noFill/>
          </a:ln>
        </p:spPr>
        <p:txBody>
          <a:bodyPr lIns="40108" tIns="40108" rIns="40108" bIns="40108" anchor="ctr" anchorCtr="0"/>
          <a:lstStyle>
            <a:lvl1pPr marL="0" marR="0" lvl="0" indent="0" algn="l" rtl="0">
              <a:spcBef>
                <a:spcPts val="0"/>
              </a:spcBef>
              <a:buNone/>
              <a:defRPr sz="500" b="0" i="0" u="none" strike="noStrike" cap="none">
                <a:solidFill>
                  <a:srgbClr val="888888"/>
                </a:solidFill>
                <a:latin typeface="Calibri"/>
                <a:ea typeface="Calibri"/>
                <a:cs typeface="Calibri"/>
                <a:sym typeface="Calibri"/>
              </a:defRPr>
            </a:lvl1pPr>
            <a:lvl2pPr marL="200574" marR="0" lvl="1" indent="0" algn="l" rtl="0">
              <a:spcBef>
                <a:spcPts val="0"/>
              </a:spcBef>
              <a:buNone/>
              <a:defRPr sz="800" b="0" i="0" u="none" strike="noStrike" cap="none">
                <a:solidFill>
                  <a:schemeClr val="dk1"/>
                </a:solidFill>
                <a:latin typeface="Calibri"/>
                <a:ea typeface="Calibri"/>
                <a:cs typeface="Calibri"/>
                <a:sym typeface="Calibri"/>
              </a:defRPr>
            </a:lvl2pPr>
            <a:lvl3pPr marL="401147" marR="0" lvl="2" indent="0" algn="l" rtl="0">
              <a:spcBef>
                <a:spcPts val="0"/>
              </a:spcBef>
              <a:buNone/>
              <a:defRPr sz="800" b="0" i="0" u="none" strike="noStrike" cap="none">
                <a:solidFill>
                  <a:schemeClr val="dk1"/>
                </a:solidFill>
                <a:latin typeface="Calibri"/>
                <a:ea typeface="Calibri"/>
                <a:cs typeface="Calibri"/>
                <a:sym typeface="Calibri"/>
              </a:defRPr>
            </a:lvl3pPr>
            <a:lvl4pPr marL="601721" marR="0" lvl="3" indent="0" algn="l" rtl="0">
              <a:spcBef>
                <a:spcPts val="0"/>
              </a:spcBef>
              <a:buNone/>
              <a:defRPr sz="800" b="0" i="0" u="none" strike="noStrike" cap="none">
                <a:solidFill>
                  <a:schemeClr val="dk1"/>
                </a:solidFill>
                <a:latin typeface="Calibri"/>
                <a:ea typeface="Calibri"/>
                <a:cs typeface="Calibri"/>
                <a:sym typeface="Calibri"/>
              </a:defRPr>
            </a:lvl4pPr>
            <a:lvl5pPr marL="802295" marR="0" lvl="4" indent="0" algn="l" rtl="0">
              <a:spcBef>
                <a:spcPts val="0"/>
              </a:spcBef>
              <a:buNone/>
              <a:defRPr sz="800" b="0" i="0" u="none" strike="noStrike" cap="none">
                <a:solidFill>
                  <a:schemeClr val="dk1"/>
                </a:solidFill>
                <a:latin typeface="Calibri"/>
                <a:ea typeface="Calibri"/>
                <a:cs typeface="Calibri"/>
                <a:sym typeface="Calibri"/>
              </a:defRPr>
            </a:lvl5pPr>
            <a:lvl6pPr marL="1002868" marR="0" lvl="5" indent="0" algn="l" rtl="0">
              <a:spcBef>
                <a:spcPts val="0"/>
              </a:spcBef>
              <a:buNone/>
              <a:defRPr sz="800" b="0" i="0" u="none" strike="noStrike" cap="none">
                <a:solidFill>
                  <a:schemeClr val="dk1"/>
                </a:solidFill>
                <a:latin typeface="Calibri"/>
                <a:ea typeface="Calibri"/>
                <a:cs typeface="Calibri"/>
                <a:sym typeface="Calibri"/>
              </a:defRPr>
            </a:lvl6pPr>
            <a:lvl7pPr marL="1203442" marR="0" lvl="6" indent="0" algn="l" rtl="0">
              <a:spcBef>
                <a:spcPts val="0"/>
              </a:spcBef>
              <a:buNone/>
              <a:defRPr sz="800" b="0" i="0" u="none" strike="noStrike" cap="none">
                <a:solidFill>
                  <a:schemeClr val="dk1"/>
                </a:solidFill>
                <a:latin typeface="Calibri"/>
                <a:ea typeface="Calibri"/>
                <a:cs typeface="Calibri"/>
                <a:sym typeface="Calibri"/>
              </a:defRPr>
            </a:lvl7pPr>
            <a:lvl8pPr marL="1404015" marR="0" lvl="7" indent="0" algn="l" rtl="0">
              <a:spcBef>
                <a:spcPts val="0"/>
              </a:spcBef>
              <a:buNone/>
              <a:defRPr sz="800" b="0" i="0" u="none" strike="noStrike" cap="none">
                <a:solidFill>
                  <a:schemeClr val="dk1"/>
                </a:solidFill>
                <a:latin typeface="Calibri"/>
                <a:ea typeface="Calibri"/>
                <a:cs typeface="Calibri"/>
                <a:sym typeface="Calibri"/>
              </a:defRPr>
            </a:lvl8pPr>
            <a:lvl9pPr marL="1604589" marR="0" lvl="8" indent="0" algn="l" rtl="0">
              <a:spcBef>
                <a:spcPts val="0"/>
              </a:spcBef>
              <a:buNone/>
              <a:defRPr sz="800" b="0" i="0" u="none" strike="noStrike" cap="none">
                <a:solidFill>
                  <a:schemeClr val="dk1"/>
                </a:solidFill>
                <a:latin typeface="Calibri"/>
                <a:ea typeface="Calibri"/>
                <a:cs typeface="Calibri"/>
                <a:sym typeface="Calibri"/>
              </a:defRPr>
            </a:lvl9pPr>
          </a:lstStyle>
          <a:p>
            <a:fld id="{1D8BD707-D9CF-40AE-B4C6-C98DA3205C09}" type="datetimeFigureOut">
              <a:rPr lang="en-US" smtClean="0"/>
              <a:t>7/15/2022</a:t>
            </a:fld>
            <a:endParaRPr lang="en-US"/>
          </a:p>
        </p:txBody>
      </p:sp>
      <p:sp>
        <p:nvSpPr>
          <p:cNvPr id="15" name="Shape 15"/>
          <p:cNvSpPr txBox="1">
            <a:spLocks noGrp="1"/>
          </p:cNvSpPr>
          <p:nvPr>
            <p:ph type="ftr" idx="11"/>
          </p:nvPr>
        </p:nvSpPr>
        <p:spPr>
          <a:xfrm>
            <a:off x="1312020" y="2836816"/>
            <a:ext cx="1336774" cy="162954"/>
          </a:xfrm>
          <a:prstGeom prst="rect">
            <a:avLst/>
          </a:prstGeom>
          <a:noFill/>
          <a:ln>
            <a:noFill/>
          </a:ln>
        </p:spPr>
        <p:txBody>
          <a:bodyPr lIns="40108" tIns="40108" rIns="40108" bIns="40108" anchor="ctr" anchorCtr="0"/>
          <a:lstStyle>
            <a:lvl1pPr marL="0" marR="0" lvl="0" indent="0" algn="ctr" rtl="0">
              <a:spcBef>
                <a:spcPts val="0"/>
              </a:spcBef>
              <a:buNone/>
              <a:defRPr sz="500" b="0" i="0" u="none" strike="noStrike" cap="none">
                <a:solidFill>
                  <a:srgbClr val="888888"/>
                </a:solidFill>
                <a:latin typeface="Calibri"/>
                <a:ea typeface="Calibri"/>
                <a:cs typeface="Calibri"/>
                <a:sym typeface="Calibri"/>
              </a:defRPr>
            </a:lvl1pPr>
            <a:lvl2pPr marL="200574" marR="0" lvl="1" indent="0" algn="l" rtl="0">
              <a:spcBef>
                <a:spcPts val="0"/>
              </a:spcBef>
              <a:buNone/>
              <a:defRPr sz="800" b="0" i="0" u="none" strike="noStrike" cap="none">
                <a:solidFill>
                  <a:schemeClr val="dk1"/>
                </a:solidFill>
                <a:latin typeface="Calibri"/>
                <a:ea typeface="Calibri"/>
                <a:cs typeface="Calibri"/>
                <a:sym typeface="Calibri"/>
              </a:defRPr>
            </a:lvl2pPr>
            <a:lvl3pPr marL="401147" marR="0" lvl="2" indent="0" algn="l" rtl="0">
              <a:spcBef>
                <a:spcPts val="0"/>
              </a:spcBef>
              <a:buNone/>
              <a:defRPr sz="800" b="0" i="0" u="none" strike="noStrike" cap="none">
                <a:solidFill>
                  <a:schemeClr val="dk1"/>
                </a:solidFill>
                <a:latin typeface="Calibri"/>
                <a:ea typeface="Calibri"/>
                <a:cs typeface="Calibri"/>
                <a:sym typeface="Calibri"/>
              </a:defRPr>
            </a:lvl3pPr>
            <a:lvl4pPr marL="601721" marR="0" lvl="3" indent="0" algn="l" rtl="0">
              <a:spcBef>
                <a:spcPts val="0"/>
              </a:spcBef>
              <a:buNone/>
              <a:defRPr sz="800" b="0" i="0" u="none" strike="noStrike" cap="none">
                <a:solidFill>
                  <a:schemeClr val="dk1"/>
                </a:solidFill>
                <a:latin typeface="Calibri"/>
                <a:ea typeface="Calibri"/>
                <a:cs typeface="Calibri"/>
                <a:sym typeface="Calibri"/>
              </a:defRPr>
            </a:lvl4pPr>
            <a:lvl5pPr marL="802295" marR="0" lvl="4" indent="0" algn="l" rtl="0">
              <a:spcBef>
                <a:spcPts val="0"/>
              </a:spcBef>
              <a:buNone/>
              <a:defRPr sz="800" b="0" i="0" u="none" strike="noStrike" cap="none">
                <a:solidFill>
                  <a:schemeClr val="dk1"/>
                </a:solidFill>
                <a:latin typeface="Calibri"/>
                <a:ea typeface="Calibri"/>
                <a:cs typeface="Calibri"/>
                <a:sym typeface="Calibri"/>
              </a:defRPr>
            </a:lvl5pPr>
            <a:lvl6pPr marL="1002868" marR="0" lvl="5" indent="0" algn="l" rtl="0">
              <a:spcBef>
                <a:spcPts val="0"/>
              </a:spcBef>
              <a:buNone/>
              <a:defRPr sz="800" b="0" i="0" u="none" strike="noStrike" cap="none">
                <a:solidFill>
                  <a:schemeClr val="dk1"/>
                </a:solidFill>
                <a:latin typeface="Calibri"/>
                <a:ea typeface="Calibri"/>
                <a:cs typeface="Calibri"/>
                <a:sym typeface="Calibri"/>
              </a:defRPr>
            </a:lvl6pPr>
            <a:lvl7pPr marL="1203442" marR="0" lvl="6" indent="0" algn="l" rtl="0">
              <a:spcBef>
                <a:spcPts val="0"/>
              </a:spcBef>
              <a:buNone/>
              <a:defRPr sz="800" b="0" i="0" u="none" strike="noStrike" cap="none">
                <a:solidFill>
                  <a:schemeClr val="dk1"/>
                </a:solidFill>
                <a:latin typeface="Calibri"/>
                <a:ea typeface="Calibri"/>
                <a:cs typeface="Calibri"/>
                <a:sym typeface="Calibri"/>
              </a:defRPr>
            </a:lvl7pPr>
            <a:lvl8pPr marL="1404015" marR="0" lvl="7" indent="0" algn="l" rtl="0">
              <a:spcBef>
                <a:spcPts val="0"/>
              </a:spcBef>
              <a:buNone/>
              <a:defRPr sz="800" b="0" i="0" u="none" strike="noStrike" cap="none">
                <a:solidFill>
                  <a:schemeClr val="dk1"/>
                </a:solidFill>
                <a:latin typeface="Calibri"/>
                <a:ea typeface="Calibri"/>
                <a:cs typeface="Calibri"/>
                <a:sym typeface="Calibri"/>
              </a:defRPr>
            </a:lvl8pPr>
            <a:lvl9pPr marL="1604589" marR="0" lvl="8" indent="0" algn="l" rtl="0">
              <a:spcBef>
                <a:spcPts val="0"/>
              </a:spcBef>
              <a:buNone/>
              <a:defRPr sz="800" b="0" i="0" u="none" strike="noStrike" cap="none">
                <a:solidFill>
                  <a:schemeClr val="dk1"/>
                </a:solidFill>
                <a:latin typeface="Calibri"/>
                <a:ea typeface="Calibri"/>
                <a:cs typeface="Calibri"/>
                <a:sym typeface="Calibri"/>
              </a:defRPr>
            </a:lvl9pPr>
          </a:lstStyle>
          <a:p>
            <a:pPr marL="5571">
              <a:lnSpc>
                <a:spcPts val="630"/>
              </a:lnSpc>
            </a:pPr>
            <a:r>
              <a:rPr lang="vi-VN" spc="-2"/>
              <a:t>HTML5 </a:t>
            </a:r>
            <a:r>
              <a:rPr lang="vi-VN"/>
              <a:t>/ Giới </a:t>
            </a:r>
            <a:r>
              <a:rPr lang="vi-VN" spc="-2"/>
              <a:t>thiệu </a:t>
            </a:r>
            <a:r>
              <a:rPr lang="vi-VN" spc="-4"/>
              <a:t>về</a:t>
            </a:r>
            <a:r>
              <a:rPr lang="vi-VN" spc="-18"/>
              <a:t> </a:t>
            </a:r>
            <a:r>
              <a:rPr lang="vi-VN" spc="-7"/>
              <a:t>Web</a:t>
            </a:r>
            <a:endParaRPr lang="vi-VN" spc="-7" dirty="0"/>
          </a:p>
        </p:txBody>
      </p:sp>
      <p:sp>
        <p:nvSpPr>
          <p:cNvPr id="16" name="Shape 16"/>
          <p:cNvSpPr txBox="1">
            <a:spLocks noGrp="1"/>
          </p:cNvSpPr>
          <p:nvPr>
            <p:ph type="sldNum" idx="12"/>
          </p:nvPr>
        </p:nvSpPr>
        <p:spPr>
          <a:xfrm>
            <a:off x="3738018" y="2897747"/>
            <a:ext cx="148530" cy="162954"/>
          </a:xfrm>
          <a:prstGeom prst="rect">
            <a:avLst/>
          </a:prstGeom>
          <a:noFill/>
          <a:ln>
            <a:noFill/>
          </a:ln>
        </p:spPr>
        <p:txBody>
          <a:bodyPr lIns="40108" tIns="20049" rIns="40108" bIns="20049" anchor="ctr" anchorCtr="0">
            <a:noAutofit/>
          </a:bodyPr>
          <a:lstStyle>
            <a:lvl1pPr algn="ctr">
              <a:defRPr sz="800" b="1">
                <a:solidFill>
                  <a:schemeClr val="bg1"/>
                </a:solidFill>
              </a:defRPr>
            </a:lvl1pPr>
          </a:lstStyle>
          <a:p>
            <a:pPr marL="11143">
              <a:lnSpc>
                <a:spcPts val="630"/>
              </a:lnSpc>
            </a:pPr>
            <a:fld id="{81D60167-4931-47E6-BA6A-407CBD079E47}" type="slidenum">
              <a:rPr lang="vi-VN" smtClean="0"/>
              <a:pPr marL="11143">
                <a:lnSpc>
                  <a:spcPts val="630"/>
                </a:lnSpc>
              </a:pPr>
              <a:t>‹#›</a:t>
            </a:fld>
            <a:endParaRPr lang="vi-V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272306" y="162954"/>
            <a:ext cx="3416201" cy="591593"/>
          </a:xfrm>
          <a:prstGeom prst="rect">
            <a:avLst/>
          </a:prstGeom>
          <a:noFill/>
          <a:ln>
            <a:noFill/>
          </a:ln>
        </p:spPr>
        <p:txBody>
          <a:bodyPr lIns="40108" tIns="40108" rIns="40108" bIns="40108" anchor="ctr" anchorCtr="0"/>
          <a:lstStyle>
            <a:lvl1pPr marL="0" marR="0" lvl="0" indent="0" algn="l" rtl="0">
              <a:lnSpc>
                <a:spcPct val="90000"/>
              </a:lnSpc>
              <a:spcBef>
                <a:spcPts val="0"/>
              </a:spcBef>
              <a:buClr>
                <a:schemeClr val="dk1"/>
              </a:buClr>
              <a:buFont typeface="Calibri"/>
              <a:buNone/>
              <a:defRPr sz="1900" b="0" i="0" u="none" strike="noStrike" cap="none">
                <a:solidFill>
                  <a:schemeClr val="dk1"/>
                </a:solidFill>
                <a:latin typeface="Calibri"/>
                <a:ea typeface="Calibri"/>
                <a:cs typeface="Calibri"/>
                <a:sym typeface="Calibri"/>
              </a:defRPr>
            </a:lvl1pPr>
            <a:lvl2pPr lvl="1" indent="0">
              <a:spcBef>
                <a:spcPts val="0"/>
              </a:spcBef>
              <a:buNone/>
              <a:defRPr sz="800"/>
            </a:lvl2pPr>
            <a:lvl3pPr lvl="2" indent="0">
              <a:spcBef>
                <a:spcPts val="0"/>
              </a:spcBef>
              <a:buNone/>
              <a:defRPr sz="800"/>
            </a:lvl3pPr>
            <a:lvl4pPr lvl="3" indent="0">
              <a:spcBef>
                <a:spcPts val="0"/>
              </a:spcBef>
              <a:buNone/>
              <a:defRPr sz="800"/>
            </a:lvl4pPr>
            <a:lvl5pPr lvl="4" indent="0">
              <a:spcBef>
                <a:spcPts val="0"/>
              </a:spcBef>
              <a:buNone/>
              <a:defRPr sz="800"/>
            </a:lvl5pPr>
            <a:lvl6pPr lvl="5" indent="0">
              <a:spcBef>
                <a:spcPts val="0"/>
              </a:spcBef>
              <a:buNone/>
              <a:defRPr sz="800"/>
            </a:lvl6pPr>
            <a:lvl7pPr lvl="6" indent="0">
              <a:spcBef>
                <a:spcPts val="0"/>
              </a:spcBef>
              <a:buNone/>
              <a:defRPr sz="800"/>
            </a:lvl7pPr>
            <a:lvl8pPr lvl="7" indent="0">
              <a:spcBef>
                <a:spcPts val="0"/>
              </a:spcBef>
              <a:buNone/>
              <a:defRPr sz="800"/>
            </a:lvl8pPr>
            <a:lvl9pPr lvl="8" indent="0">
              <a:spcBef>
                <a:spcPts val="0"/>
              </a:spcBef>
              <a:buNone/>
              <a:defRPr sz="800"/>
            </a:lvl9pPr>
          </a:lstStyle>
          <a:p>
            <a:r>
              <a:rPr lang="en-US"/>
              <a:t>Click to edit Master title style</a:t>
            </a:r>
            <a:endParaRPr/>
          </a:p>
        </p:txBody>
      </p:sp>
      <p:sp>
        <p:nvSpPr>
          <p:cNvPr id="19" name="Shape 19"/>
          <p:cNvSpPr txBox="1">
            <a:spLocks noGrp="1"/>
          </p:cNvSpPr>
          <p:nvPr>
            <p:ph type="body" idx="1"/>
          </p:nvPr>
        </p:nvSpPr>
        <p:spPr>
          <a:xfrm>
            <a:off x="272306" y="814770"/>
            <a:ext cx="3416201" cy="1941986"/>
          </a:xfrm>
          <a:prstGeom prst="rect">
            <a:avLst/>
          </a:prstGeom>
          <a:noFill/>
          <a:ln>
            <a:noFill/>
          </a:ln>
        </p:spPr>
        <p:txBody>
          <a:bodyPr lIns="40108" tIns="40108" rIns="40108" bIns="40108" anchor="t" anchorCtr="0"/>
          <a:lstStyle>
            <a:lvl1pPr marL="100287" marR="0" lvl="0" indent="-22286" algn="l" rtl="0">
              <a:lnSpc>
                <a:spcPct val="90000"/>
              </a:lnSpc>
              <a:spcBef>
                <a:spcPts val="439"/>
              </a:spcBef>
              <a:buClr>
                <a:schemeClr val="dk1"/>
              </a:buClr>
              <a:buSzPct val="100000"/>
              <a:buFont typeface="Arial"/>
              <a:buChar char="•"/>
              <a:defRPr sz="1200" b="0" i="0" u="none" strike="noStrike" cap="none">
                <a:solidFill>
                  <a:schemeClr val="dk1"/>
                </a:solidFill>
                <a:latin typeface="Calibri"/>
                <a:ea typeface="Calibri"/>
                <a:cs typeface="Calibri"/>
                <a:sym typeface="Calibri"/>
              </a:defRPr>
            </a:lvl1pPr>
            <a:lvl2pPr marL="300860" marR="0" lvl="1" indent="-33429" algn="l" rtl="0">
              <a:lnSpc>
                <a:spcPct val="90000"/>
              </a:lnSpc>
              <a:spcBef>
                <a:spcPts val="219"/>
              </a:spcBef>
              <a:buClr>
                <a:schemeClr val="dk1"/>
              </a:buClr>
              <a:buSzPct val="100000"/>
              <a:buFont typeface="Arial"/>
              <a:buChar char="•"/>
              <a:defRPr sz="1100" b="0" i="0" u="none" strike="noStrike" cap="none">
                <a:solidFill>
                  <a:schemeClr val="dk1"/>
                </a:solidFill>
                <a:latin typeface="Calibri"/>
                <a:ea typeface="Calibri"/>
                <a:cs typeface="Calibri"/>
                <a:sym typeface="Calibri"/>
              </a:defRPr>
            </a:lvl2pPr>
            <a:lvl3pPr marL="501434" marR="0" lvl="2" indent="-44572" algn="l" rtl="0">
              <a:lnSpc>
                <a:spcPct val="90000"/>
              </a:lnSpc>
              <a:spcBef>
                <a:spcPts val="219"/>
              </a:spcBef>
              <a:buClr>
                <a:schemeClr val="dk1"/>
              </a:buClr>
              <a:buSzPct val="100000"/>
              <a:buFont typeface="Arial"/>
              <a:buChar char="•"/>
              <a:defRPr sz="900" b="0" i="0" u="none" strike="noStrike" cap="none">
                <a:solidFill>
                  <a:schemeClr val="dk1"/>
                </a:solidFill>
                <a:latin typeface="Calibri"/>
                <a:ea typeface="Calibri"/>
                <a:cs typeface="Calibri"/>
                <a:sym typeface="Calibri"/>
              </a:defRPr>
            </a:lvl3pPr>
            <a:lvl4pPr marL="702008" marR="0" lvl="3" indent="-50143" algn="l" rtl="0">
              <a:lnSpc>
                <a:spcPct val="90000"/>
              </a:lnSpc>
              <a:spcBef>
                <a:spcPts val="219"/>
              </a:spcBef>
              <a:buClr>
                <a:schemeClr val="dk1"/>
              </a:buClr>
              <a:buSzPct val="100000"/>
              <a:buFont typeface="Arial"/>
              <a:buChar char="•"/>
              <a:defRPr sz="800" b="0" i="0" u="none" strike="noStrike" cap="none">
                <a:solidFill>
                  <a:schemeClr val="dk1"/>
                </a:solidFill>
                <a:latin typeface="Calibri"/>
                <a:ea typeface="Calibri"/>
                <a:cs typeface="Calibri"/>
                <a:sym typeface="Calibri"/>
              </a:defRPr>
            </a:lvl4pPr>
            <a:lvl5pPr marL="902581" marR="0" lvl="4" indent="-50143" algn="l" rtl="0">
              <a:lnSpc>
                <a:spcPct val="90000"/>
              </a:lnSpc>
              <a:spcBef>
                <a:spcPts val="219"/>
              </a:spcBef>
              <a:buClr>
                <a:schemeClr val="dk1"/>
              </a:buClr>
              <a:buSzPct val="100000"/>
              <a:buFont typeface="Arial"/>
              <a:buChar char="•"/>
              <a:defRPr sz="800" b="0" i="0" u="none" strike="noStrike" cap="none">
                <a:solidFill>
                  <a:schemeClr val="dk1"/>
                </a:solidFill>
                <a:latin typeface="Calibri"/>
                <a:ea typeface="Calibri"/>
                <a:cs typeface="Calibri"/>
                <a:sym typeface="Calibri"/>
              </a:defRPr>
            </a:lvl5pPr>
            <a:lvl6pPr marL="1103155" marR="0" lvl="5" indent="-50143" algn="l" rtl="0">
              <a:lnSpc>
                <a:spcPct val="90000"/>
              </a:lnSpc>
              <a:spcBef>
                <a:spcPts val="219"/>
              </a:spcBef>
              <a:buClr>
                <a:schemeClr val="dk1"/>
              </a:buClr>
              <a:buSzPct val="100000"/>
              <a:buFont typeface="Arial"/>
              <a:buChar char="•"/>
              <a:defRPr sz="800" b="0" i="0" u="none" strike="noStrike" cap="none">
                <a:solidFill>
                  <a:schemeClr val="dk1"/>
                </a:solidFill>
                <a:latin typeface="Calibri"/>
                <a:ea typeface="Calibri"/>
                <a:cs typeface="Calibri"/>
                <a:sym typeface="Calibri"/>
              </a:defRPr>
            </a:lvl6pPr>
            <a:lvl7pPr marL="1303729" marR="0" lvl="6" indent="-50143" algn="l" rtl="0">
              <a:lnSpc>
                <a:spcPct val="90000"/>
              </a:lnSpc>
              <a:spcBef>
                <a:spcPts val="219"/>
              </a:spcBef>
              <a:buClr>
                <a:schemeClr val="dk1"/>
              </a:buClr>
              <a:buSzPct val="100000"/>
              <a:buFont typeface="Arial"/>
              <a:buChar char="•"/>
              <a:defRPr sz="800" b="0" i="0" u="none" strike="noStrike" cap="none">
                <a:solidFill>
                  <a:schemeClr val="dk1"/>
                </a:solidFill>
                <a:latin typeface="Calibri"/>
                <a:ea typeface="Calibri"/>
                <a:cs typeface="Calibri"/>
                <a:sym typeface="Calibri"/>
              </a:defRPr>
            </a:lvl7pPr>
            <a:lvl8pPr marL="1504302" marR="0" lvl="7" indent="-50143" algn="l" rtl="0">
              <a:lnSpc>
                <a:spcPct val="90000"/>
              </a:lnSpc>
              <a:spcBef>
                <a:spcPts val="219"/>
              </a:spcBef>
              <a:buClr>
                <a:schemeClr val="dk1"/>
              </a:buClr>
              <a:buSzPct val="100000"/>
              <a:buFont typeface="Arial"/>
              <a:buChar char="•"/>
              <a:defRPr sz="800" b="0" i="0" u="none" strike="noStrike" cap="none">
                <a:solidFill>
                  <a:schemeClr val="dk1"/>
                </a:solidFill>
                <a:latin typeface="Calibri"/>
                <a:ea typeface="Calibri"/>
                <a:cs typeface="Calibri"/>
                <a:sym typeface="Calibri"/>
              </a:defRPr>
            </a:lvl8pPr>
            <a:lvl9pPr marL="1704876" marR="0" lvl="8" indent="-50143" algn="l" rtl="0">
              <a:lnSpc>
                <a:spcPct val="90000"/>
              </a:lnSpc>
              <a:spcBef>
                <a:spcPts val="219"/>
              </a:spcBef>
              <a:buClr>
                <a:schemeClr val="dk1"/>
              </a:buClr>
              <a:buSzPct val="100000"/>
              <a:buFont typeface="Arial"/>
              <a:buChar char="•"/>
              <a:defRPr sz="8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20" name="Shape 20"/>
          <p:cNvSpPr txBox="1">
            <a:spLocks noGrp="1"/>
          </p:cNvSpPr>
          <p:nvPr>
            <p:ph type="dt" idx="10"/>
          </p:nvPr>
        </p:nvSpPr>
        <p:spPr>
          <a:xfrm>
            <a:off x="272307" y="2836816"/>
            <a:ext cx="891182" cy="162954"/>
          </a:xfrm>
          <a:prstGeom prst="rect">
            <a:avLst/>
          </a:prstGeom>
          <a:noFill/>
          <a:ln>
            <a:noFill/>
          </a:ln>
        </p:spPr>
        <p:txBody>
          <a:bodyPr lIns="40108" tIns="40108" rIns="40108" bIns="40108" anchor="ctr" anchorCtr="0"/>
          <a:lstStyle>
            <a:lvl1pPr marL="0" marR="0" lvl="0" indent="0" algn="l" rtl="0">
              <a:spcBef>
                <a:spcPts val="0"/>
              </a:spcBef>
              <a:buNone/>
              <a:defRPr sz="500" b="0" i="0" u="none" strike="noStrike" cap="none">
                <a:solidFill>
                  <a:srgbClr val="888888"/>
                </a:solidFill>
                <a:latin typeface="Calibri"/>
                <a:ea typeface="Calibri"/>
                <a:cs typeface="Calibri"/>
                <a:sym typeface="Calibri"/>
              </a:defRPr>
            </a:lvl1pPr>
            <a:lvl2pPr marL="200574" marR="0" lvl="1" indent="0" algn="l" rtl="0">
              <a:spcBef>
                <a:spcPts val="0"/>
              </a:spcBef>
              <a:buNone/>
              <a:defRPr sz="800" b="0" i="0" u="none" strike="noStrike" cap="none">
                <a:solidFill>
                  <a:schemeClr val="dk1"/>
                </a:solidFill>
                <a:latin typeface="Calibri"/>
                <a:ea typeface="Calibri"/>
                <a:cs typeface="Calibri"/>
                <a:sym typeface="Calibri"/>
              </a:defRPr>
            </a:lvl2pPr>
            <a:lvl3pPr marL="401147" marR="0" lvl="2" indent="0" algn="l" rtl="0">
              <a:spcBef>
                <a:spcPts val="0"/>
              </a:spcBef>
              <a:buNone/>
              <a:defRPr sz="800" b="0" i="0" u="none" strike="noStrike" cap="none">
                <a:solidFill>
                  <a:schemeClr val="dk1"/>
                </a:solidFill>
                <a:latin typeface="Calibri"/>
                <a:ea typeface="Calibri"/>
                <a:cs typeface="Calibri"/>
                <a:sym typeface="Calibri"/>
              </a:defRPr>
            </a:lvl3pPr>
            <a:lvl4pPr marL="601721" marR="0" lvl="3" indent="0" algn="l" rtl="0">
              <a:spcBef>
                <a:spcPts val="0"/>
              </a:spcBef>
              <a:buNone/>
              <a:defRPr sz="800" b="0" i="0" u="none" strike="noStrike" cap="none">
                <a:solidFill>
                  <a:schemeClr val="dk1"/>
                </a:solidFill>
                <a:latin typeface="Calibri"/>
                <a:ea typeface="Calibri"/>
                <a:cs typeface="Calibri"/>
                <a:sym typeface="Calibri"/>
              </a:defRPr>
            </a:lvl4pPr>
            <a:lvl5pPr marL="802295" marR="0" lvl="4" indent="0" algn="l" rtl="0">
              <a:spcBef>
                <a:spcPts val="0"/>
              </a:spcBef>
              <a:buNone/>
              <a:defRPr sz="800" b="0" i="0" u="none" strike="noStrike" cap="none">
                <a:solidFill>
                  <a:schemeClr val="dk1"/>
                </a:solidFill>
                <a:latin typeface="Calibri"/>
                <a:ea typeface="Calibri"/>
                <a:cs typeface="Calibri"/>
                <a:sym typeface="Calibri"/>
              </a:defRPr>
            </a:lvl5pPr>
            <a:lvl6pPr marL="1002868" marR="0" lvl="5" indent="0" algn="l" rtl="0">
              <a:spcBef>
                <a:spcPts val="0"/>
              </a:spcBef>
              <a:buNone/>
              <a:defRPr sz="800" b="0" i="0" u="none" strike="noStrike" cap="none">
                <a:solidFill>
                  <a:schemeClr val="dk1"/>
                </a:solidFill>
                <a:latin typeface="Calibri"/>
                <a:ea typeface="Calibri"/>
                <a:cs typeface="Calibri"/>
                <a:sym typeface="Calibri"/>
              </a:defRPr>
            </a:lvl6pPr>
            <a:lvl7pPr marL="1203442" marR="0" lvl="6" indent="0" algn="l" rtl="0">
              <a:spcBef>
                <a:spcPts val="0"/>
              </a:spcBef>
              <a:buNone/>
              <a:defRPr sz="800" b="0" i="0" u="none" strike="noStrike" cap="none">
                <a:solidFill>
                  <a:schemeClr val="dk1"/>
                </a:solidFill>
                <a:latin typeface="Calibri"/>
                <a:ea typeface="Calibri"/>
                <a:cs typeface="Calibri"/>
                <a:sym typeface="Calibri"/>
              </a:defRPr>
            </a:lvl7pPr>
            <a:lvl8pPr marL="1404015" marR="0" lvl="7" indent="0" algn="l" rtl="0">
              <a:spcBef>
                <a:spcPts val="0"/>
              </a:spcBef>
              <a:buNone/>
              <a:defRPr sz="800" b="0" i="0" u="none" strike="noStrike" cap="none">
                <a:solidFill>
                  <a:schemeClr val="dk1"/>
                </a:solidFill>
                <a:latin typeface="Calibri"/>
                <a:ea typeface="Calibri"/>
                <a:cs typeface="Calibri"/>
                <a:sym typeface="Calibri"/>
              </a:defRPr>
            </a:lvl8pPr>
            <a:lvl9pPr marL="1604589" marR="0" lvl="8" indent="0" algn="l" rtl="0">
              <a:spcBef>
                <a:spcPts val="0"/>
              </a:spcBef>
              <a:buNone/>
              <a:defRPr sz="800" b="0" i="0" u="none" strike="noStrike" cap="none">
                <a:solidFill>
                  <a:schemeClr val="dk1"/>
                </a:solidFill>
                <a:latin typeface="Calibri"/>
                <a:ea typeface="Calibri"/>
                <a:cs typeface="Calibri"/>
                <a:sym typeface="Calibri"/>
              </a:defRPr>
            </a:lvl9pPr>
          </a:lstStyle>
          <a:p>
            <a:fld id="{1D8BD707-D9CF-40AE-B4C6-C98DA3205C09}" type="datetimeFigureOut">
              <a:rPr lang="en-US" smtClean="0"/>
              <a:t>7/15/2022</a:t>
            </a:fld>
            <a:endParaRPr lang="en-US"/>
          </a:p>
        </p:txBody>
      </p:sp>
      <p:sp>
        <p:nvSpPr>
          <p:cNvPr id="21" name="Shape 21"/>
          <p:cNvSpPr txBox="1">
            <a:spLocks noGrp="1"/>
          </p:cNvSpPr>
          <p:nvPr>
            <p:ph type="ftr" idx="11"/>
          </p:nvPr>
        </p:nvSpPr>
        <p:spPr>
          <a:xfrm>
            <a:off x="1312020" y="2836816"/>
            <a:ext cx="1336774" cy="162954"/>
          </a:xfrm>
          <a:prstGeom prst="rect">
            <a:avLst/>
          </a:prstGeom>
          <a:noFill/>
          <a:ln>
            <a:noFill/>
          </a:ln>
        </p:spPr>
        <p:txBody>
          <a:bodyPr lIns="40108" tIns="40108" rIns="40108" bIns="40108" anchor="ctr" anchorCtr="0"/>
          <a:lstStyle>
            <a:lvl1pPr marL="0" marR="0" lvl="0" indent="0" algn="ctr" rtl="0">
              <a:spcBef>
                <a:spcPts val="0"/>
              </a:spcBef>
              <a:buNone/>
              <a:defRPr sz="500" b="0" i="0" u="none" strike="noStrike" cap="none">
                <a:solidFill>
                  <a:srgbClr val="888888"/>
                </a:solidFill>
                <a:latin typeface="Calibri"/>
                <a:ea typeface="Calibri"/>
                <a:cs typeface="Calibri"/>
                <a:sym typeface="Calibri"/>
              </a:defRPr>
            </a:lvl1pPr>
            <a:lvl2pPr marL="200574" marR="0" lvl="1" indent="0" algn="l" rtl="0">
              <a:spcBef>
                <a:spcPts val="0"/>
              </a:spcBef>
              <a:buNone/>
              <a:defRPr sz="800" b="0" i="0" u="none" strike="noStrike" cap="none">
                <a:solidFill>
                  <a:schemeClr val="dk1"/>
                </a:solidFill>
                <a:latin typeface="Calibri"/>
                <a:ea typeface="Calibri"/>
                <a:cs typeface="Calibri"/>
                <a:sym typeface="Calibri"/>
              </a:defRPr>
            </a:lvl2pPr>
            <a:lvl3pPr marL="401147" marR="0" lvl="2" indent="0" algn="l" rtl="0">
              <a:spcBef>
                <a:spcPts val="0"/>
              </a:spcBef>
              <a:buNone/>
              <a:defRPr sz="800" b="0" i="0" u="none" strike="noStrike" cap="none">
                <a:solidFill>
                  <a:schemeClr val="dk1"/>
                </a:solidFill>
                <a:latin typeface="Calibri"/>
                <a:ea typeface="Calibri"/>
                <a:cs typeface="Calibri"/>
                <a:sym typeface="Calibri"/>
              </a:defRPr>
            </a:lvl3pPr>
            <a:lvl4pPr marL="601721" marR="0" lvl="3" indent="0" algn="l" rtl="0">
              <a:spcBef>
                <a:spcPts val="0"/>
              </a:spcBef>
              <a:buNone/>
              <a:defRPr sz="800" b="0" i="0" u="none" strike="noStrike" cap="none">
                <a:solidFill>
                  <a:schemeClr val="dk1"/>
                </a:solidFill>
                <a:latin typeface="Calibri"/>
                <a:ea typeface="Calibri"/>
                <a:cs typeface="Calibri"/>
                <a:sym typeface="Calibri"/>
              </a:defRPr>
            </a:lvl4pPr>
            <a:lvl5pPr marL="802295" marR="0" lvl="4" indent="0" algn="l" rtl="0">
              <a:spcBef>
                <a:spcPts val="0"/>
              </a:spcBef>
              <a:buNone/>
              <a:defRPr sz="800" b="0" i="0" u="none" strike="noStrike" cap="none">
                <a:solidFill>
                  <a:schemeClr val="dk1"/>
                </a:solidFill>
                <a:latin typeface="Calibri"/>
                <a:ea typeface="Calibri"/>
                <a:cs typeface="Calibri"/>
                <a:sym typeface="Calibri"/>
              </a:defRPr>
            </a:lvl5pPr>
            <a:lvl6pPr marL="1002868" marR="0" lvl="5" indent="0" algn="l" rtl="0">
              <a:spcBef>
                <a:spcPts val="0"/>
              </a:spcBef>
              <a:buNone/>
              <a:defRPr sz="800" b="0" i="0" u="none" strike="noStrike" cap="none">
                <a:solidFill>
                  <a:schemeClr val="dk1"/>
                </a:solidFill>
                <a:latin typeface="Calibri"/>
                <a:ea typeface="Calibri"/>
                <a:cs typeface="Calibri"/>
                <a:sym typeface="Calibri"/>
              </a:defRPr>
            </a:lvl6pPr>
            <a:lvl7pPr marL="1203442" marR="0" lvl="6" indent="0" algn="l" rtl="0">
              <a:spcBef>
                <a:spcPts val="0"/>
              </a:spcBef>
              <a:buNone/>
              <a:defRPr sz="800" b="0" i="0" u="none" strike="noStrike" cap="none">
                <a:solidFill>
                  <a:schemeClr val="dk1"/>
                </a:solidFill>
                <a:latin typeface="Calibri"/>
                <a:ea typeface="Calibri"/>
                <a:cs typeface="Calibri"/>
                <a:sym typeface="Calibri"/>
              </a:defRPr>
            </a:lvl7pPr>
            <a:lvl8pPr marL="1404015" marR="0" lvl="7" indent="0" algn="l" rtl="0">
              <a:spcBef>
                <a:spcPts val="0"/>
              </a:spcBef>
              <a:buNone/>
              <a:defRPr sz="800" b="0" i="0" u="none" strike="noStrike" cap="none">
                <a:solidFill>
                  <a:schemeClr val="dk1"/>
                </a:solidFill>
                <a:latin typeface="Calibri"/>
                <a:ea typeface="Calibri"/>
                <a:cs typeface="Calibri"/>
                <a:sym typeface="Calibri"/>
              </a:defRPr>
            </a:lvl8pPr>
            <a:lvl9pPr marL="1604589" marR="0" lvl="8" indent="0" algn="l" rtl="0">
              <a:spcBef>
                <a:spcPts val="0"/>
              </a:spcBef>
              <a:buNone/>
              <a:defRPr sz="800" b="0" i="0" u="none" strike="noStrike" cap="none">
                <a:solidFill>
                  <a:schemeClr val="dk1"/>
                </a:solidFill>
                <a:latin typeface="Calibri"/>
                <a:ea typeface="Calibri"/>
                <a:cs typeface="Calibri"/>
                <a:sym typeface="Calibri"/>
              </a:defRPr>
            </a:lvl9pPr>
          </a:lstStyle>
          <a:p>
            <a:pPr marL="5571">
              <a:lnSpc>
                <a:spcPts val="630"/>
              </a:lnSpc>
            </a:pPr>
            <a:r>
              <a:rPr lang="vi-VN" spc="-2"/>
              <a:t>HTML5 </a:t>
            </a:r>
            <a:r>
              <a:rPr lang="vi-VN"/>
              <a:t>/ Giới </a:t>
            </a:r>
            <a:r>
              <a:rPr lang="vi-VN" spc="-2"/>
              <a:t>thiệu </a:t>
            </a:r>
            <a:r>
              <a:rPr lang="vi-VN" spc="-4"/>
              <a:t>về</a:t>
            </a:r>
            <a:r>
              <a:rPr lang="vi-VN" spc="-18"/>
              <a:t> </a:t>
            </a:r>
            <a:r>
              <a:rPr lang="vi-VN" spc="-7"/>
              <a:t>Web</a:t>
            </a:r>
            <a:endParaRPr lang="vi-VN" spc="-7" dirty="0"/>
          </a:p>
        </p:txBody>
      </p:sp>
      <p:sp>
        <p:nvSpPr>
          <p:cNvPr id="22" name="Shape 22"/>
          <p:cNvSpPr txBox="1">
            <a:spLocks noGrp="1"/>
          </p:cNvSpPr>
          <p:nvPr>
            <p:ph type="sldNum" idx="12"/>
          </p:nvPr>
        </p:nvSpPr>
        <p:spPr>
          <a:xfrm>
            <a:off x="3762773" y="2881876"/>
            <a:ext cx="173285" cy="162954"/>
          </a:xfrm>
          <a:prstGeom prst="rect">
            <a:avLst/>
          </a:prstGeom>
          <a:noFill/>
          <a:ln>
            <a:noFill/>
          </a:ln>
        </p:spPr>
        <p:txBody>
          <a:bodyPr lIns="40108" tIns="20049" rIns="40108" bIns="20049" anchor="ctr" anchorCtr="0">
            <a:noAutofit/>
          </a:bodyPr>
          <a:lstStyle>
            <a:lvl1pPr algn="ctr">
              <a:defRPr sz="700" b="1">
                <a:solidFill>
                  <a:schemeClr val="bg1"/>
                </a:solidFill>
              </a:defRPr>
            </a:lvl1pPr>
          </a:lstStyle>
          <a:p>
            <a:pPr marL="11143">
              <a:lnSpc>
                <a:spcPts val="630"/>
              </a:lnSpc>
            </a:pPr>
            <a:fld id="{81D60167-4931-47E6-BA6A-407CBD079E47}" type="slidenum">
              <a:rPr lang="vi-VN" smtClean="0"/>
              <a:pPr marL="11143">
                <a:lnSpc>
                  <a:spcPts val="630"/>
                </a:lnSpc>
              </a:pPr>
              <a:t>‹#›</a:t>
            </a:fld>
            <a:endParaRPr lang="vi-VN"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4">
            <a:alphaModFix/>
          </a:blip>
          <a:stretch>
            <a:fillRect l="-999" r="-999"/>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272306" y="162954"/>
            <a:ext cx="3416201" cy="591593"/>
          </a:xfrm>
          <a:prstGeom prst="rect">
            <a:avLst/>
          </a:prstGeom>
          <a:noFill/>
          <a:ln>
            <a:noFill/>
          </a:ln>
        </p:spPr>
        <p:txBody>
          <a:bodyPr lIns="40108" tIns="40108" rIns="40108" bIns="40108"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 name="Shape 7"/>
          <p:cNvSpPr txBox="1">
            <a:spLocks noGrp="1"/>
          </p:cNvSpPr>
          <p:nvPr>
            <p:ph type="body" idx="1"/>
          </p:nvPr>
        </p:nvSpPr>
        <p:spPr>
          <a:xfrm>
            <a:off x="272306" y="814770"/>
            <a:ext cx="3416201" cy="1941986"/>
          </a:xfrm>
          <a:prstGeom prst="rect">
            <a:avLst/>
          </a:prstGeom>
          <a:noFill/>
          <a:ln>
            <a:noFill/>
          </a:ln>
        </p:spPr>
        <p:txBody>
          <a:bodyPr lIns="40108" tIns="40108" rIns="40108" bIns="40108"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dt" idx="10"/>
          </p:nvPr>
        </p:nvSpPr>
        <p:spPr>
          <a:xfrm>
            <a:off x="272307" y="2836816"/>
            <a:ext cx="891182" cy="162954"/>
          </a:xfrm>
          <a:prstGeom prst="rect">
            <a:avLst/>
          </a:prstGeom>
          <a:noFill/>
          <a:ln>
            <a:noFill/>
          </a:ln>
        </p:spPr>
        <p:txBody>
          <a:bodyPr lIns="40108" tIns="40108" rIns="40108" bIns="40108" anchor="ctr" anchorCtr="0"/>
          <a:lstStyle>
            <a:lvl1pPr marL="0" marR="0" lvl="0" indent="0" algn="l" rtl="0">
              <a:spcBef>
                <a:spcPts val="0"/>
              </a:spcBef>
              <a:buNone/>
              <a:defRPr sz="500" b="0" i="0" u="none" strike="noStrike" cap="none">
                <a:solidFill>
                  <a:srgbClr val="888888"/>
                </a:solidFill>
                <a:latin typeface="Calibri"/>
                <a:ea typeface="Calibri"/>
                <a:cs typeface="Calibri"/>
                <a:sym typeface="Calibri"/>
              </a:defRPr>
            </a:lvl1pPr>
            <a:lvl2pPr marL="200574" marR="0" lvl="1" indent="0" algn="l" rtl="0">
              <a:spcBef>
                <a:spcPts val="0"/>
              </a:spcBef>
              <a:buNone/>
              <a:defRPr sz="800" b="0" i="0" u="none" strike="noStrike" cap="none">
                <a:solidFill>
                  <a:schemeClr val="dk1"/>
                </a:solidFill>
                <a:latin typeface="Calibri"/>
                <a:ea typeface="Calibri"/>
                <a:cs typeface="Calibri"/>
                <a:sym typeface="Calibri"/>
              </a:defRPr>
            </a:lvl2pPr>
            <a:lvl3pPr marL="401147" marR="0" lvl="2" indent="0" algn="l" rtl="0">
              <a:spcBef>
                <a:spcPts val="0"/>
              </a:spcBef>
              <a:buNone/>
              <a:defRPr sz="800" b="0" i="0" u="none" strike="noStrike" cap="none">
                <a:solidFill>
                  <a:schemeClr val="dk1"/>
                </a:solidFill>
                <a:latin typeface="Calibri"/>
                <a:ea typeface="Calibri"/>
                <a:cs typeface="Calibri"/>
                <a:sym typeface="Calibri"/>
              </a:defRPr>
            </a:lvl3pPr>
            <a:lvl4pPr marL="601721" marR="0" lvl="3" indent="0" algn="l" rtl="0">
              <a:spcBef>
                <a:spcPts val="0"/>
              </a:spcBef>
              <a:buNone/>
              <a:defRPr sz="800" b="0" i="0" u="none" strike="noStrike" cap="none">
                <a:solidFill>
                  <a:schemeClr val="dk1"/>
                </a:solidFill>
                <a:latin typeface="Calibri"/>
                <a:ea typeface="Calibri"/>
                <a:cs typeface="Calibri"/>
                <a:sym typeface="Calibri"/>
              </a:defRPr>
            </a:lvl4pPr>
            <a:lvl5pPr marL="802295" marR="0" lvl="4" indent="0" algn="l" rtl="0">
              <a:spcBef>
                <a:spcPts val="0"/>
              </a:spcBef>
              <a:buNone/>
              <a:defRPr sz="800" b="0" i="0" u="none" strike="noStrike" cap="none">
                <a:solidFill>
                  <a:schemeClr val="dk1"/>
                </a:solidFill>
                <a:latin typeface="Calibri"/>
                <a:ea typeface="Calibri"/>
                <a:cs typeface="Calibri"/>
                <a:sym typeface="Calibri"/>
              </a:defRPr>
            </a:lvl5pPr>
            <a:lvl6pPr marL="1002868" marR="0" lvl="5" indent="0" algn="l" rtl="0">
              <a:spcBef>
                <a:spcPts val="0"/>
              </a:spcBef>
              <a:buNone/>
              <a:defRPr sz="800" b="0" i="0" u="none" strike="noStrike" cap="none">
                <a:solidFill>
                  <a:schemeClr val="dk1"/>
                </a:solidFill>
                <a:latin typeface="Calibri"/>
                <a:ea typeface="Calibri"/>
                <a:cs typeface="Calibri"/>
                <a:sym typeface="Calibri"/>
              </a:defRPr>
            </a:lvl6pPr>
            <a:lvl7pPr marL="1203442" marR="0" lvl="6" indent="0" algn="l" rtl="0">
              <a:spcBef>
                <a:spcPts val="0"/>
              </a:spcBef>
              <a:buNone/>
              <a:defRPr sz="800" b="0" i="0" u="none" strike="noStrike" cap="none">
                <a:solidFill>
                  <a:schemeClr val="dk1"/>
                </a:solidFill>
                <a:latin typeface="Calibri"/>
                <a:ea typeface="Calibri"/>
                <a:cs typeface="Calibri"/>
                <a:sym typeface="Calibri"/>
              </a:defRPr>
            </a:lvl7pPr>
            <a:lvl8pPr marL="1404015" marR="0" lvl="7" indent="0" algn="l" rtl="0">
              <a:spcBef>
                <a:spcPts val="0"/>
              </a:spcBef>
              <a:buNone/>
              <a:defRPr sz="800" b="0" i="0" u="none" strike="noStrike" cap="none">
                <a:solidFill>
                  <a:schemeClr val="dk1"/>
                </a:solidFill>
                <a:latin typeface="Calibri"/>
                <a:ea typeface="Calibri"/>
                <a:cs typeface="Calibri"/>
                <a:sym typeface="Calibri"/>
              </a:defRPr>
            </a:lvl8pPr>
            <a:lvl9pPr marL="1604589" marR="0" lvl="8" indent="0" algn="l" rtl="0">
              <a:spcBef>
                <a:spcPts val="0"/>
              </a:spcBef>
              <a:buNone/>
              <a:defRPr sz="800" b="0" i="0" u="none" strike="noStrike" cap="none">
                <a:solidFill>
                  <a:schemeClr val="dk1"/>
                </a:solidFill>
                <a:latin typeface="Calibri"/>
                <a:ea typeface="Calibri"/>
                <a:cs typeface="Calibri"/>
                <a:sym typeface="Calibri"/>
              </a:defRPr>
            </a:lvl9pPr>
          </a:lstStyle>
          <a:p>
            <a:fld id="{1D8BD707-D9CF-40AE-B4C6-C98DA3205C09}" type="datetimeFigureOut">
              <a:rPr lang="en-US" smtClean="0"/>
              <a:t>7/15/2022</a:t>
            </a:fld>
            <a:endParaRPr lang="en-US"/>
          </a:p>
        </p:txBody>
      </p:sp>
      <p:sp>
        <p:nvSpPr>
          <p:cNvPr id="9" name="Shape 9"/>
          <p:cNvSpPr txBox="1">
            <a:spLocks noGrp="1"/>
          </p:cNvSpPr>
          <p:nvPr>
            <p:ph type="ftr" idx="11"/>
          </p:nvPr>
        </p:nvSpPr>
        <p:spPr>
          <a:xfrm>
            <a:off x="1312020" y="2836816"/>
            <a:ext cx="1336774" cy="162954"/>
          </a:xfrm>
          <a:prstGeom prst="rect">
            <a:avLst/>
          </a:prstGeom>
          <a:noFill/>
          <a:ln>
            <a:noFill/>
          </a:ln>
        </p:spPr>
        <p:txBody>
          <a:bodyPr lIns="40108" tIns="40108" rIns="40108" bIns="40108" anchor="ctr" anchorCtr="0"/>
          <a:lstStyle>
            <a:lvl1pPr marL="0" marR="0" lvl="0" indent="0" algn="ctr" rtl="0">
              <a:spcBef>
                <a:spcPts val="0"/>
              </a:spcBef>
              <a:buNone/>
              <a:defRPr sz="500" b="0" i="0" u="none" strike="noStrike" cap="none">
                <a:solidFill>
                  <a:srgbClr val="888888"/>
                </a:solidFill>
                <a:latin typeface="Calibri"/>
                <a:ea typeface="Calibri"/>
                <a:cs typeface="Calibri"/>
                <a:sym typeface="Calibri"/>
              </a:defRPr>
            </a:lvl1pPr>
            <a:lvl2pPr marL="200574" marR="0" lvl="1" indent="0" algn="l" rtl="0">
              <a:spcBef>
                <a:spcPts val="0"/>
              </a:spcBef>
              <a:buNone/>
              <a:defRPr sz="800" b="0" i="0" u="none" strike="noStrike" cap="none">
                <a:solidFill>
                  <a:schemeClr val="dk1"/>
                </a:solidFill>
                <a:latin typeface="Calibri"/>
                <a:ea typeface="Calibri"/>
                <a:cs typeface="Calibri"/>
                <a:sym typeface="Calibri"/>
              </a:defRPr>
            </a:lvl2pPr>
            <a:lvl3pPr marL="401147" marR="0" lvl="2" indent="0" algn="l" rtl="0">
              <a:spcBef>
                <a:spcPts val="0"/>
              </a:spcBef>
              <a:buNone/>
              <a:defRPr sz="800" b="0" i="0" u="none" strike="noStrike" cap="none">
                <a:solidFill>
                  <a:schemeClr val="dk1"/>
                </a:solidFill>
                <a:latin typeface="Calibri"/>
                <a:ea typeface="Calibri"/>
                <a:cs typeface="Calibri"/>
                <a:sym typeface="Calibri"/>
              </a:defRPr>
            </a:lvl3pPr>
            <a:lvl4pPr marL="601721" marR="0" lvl="3" indent="0" algn="l" rtl="0">
              <a:spcBef>
                <a:spcPts val="0"/>
              </a:spcBef>
              <a:buNone/>
              <a:defRPr sz="800" b="0" i="0" u="none" strike="noStrike" cap="none">
                <a:solidFill>
                  <a:schemeClr val="dk1"/>
                </a:solidFill>
                <a:latin typeface="Calibri"/>
                <a:ea typeface="Calibri"/>
                <a:cs typeface="Calibri"/>
                <a:sym typeface="Calibri"/>
              </a:defRPr>
            </a:lvl4pPr>
            <a:lvl5pPr marL="802295" marR="0" lvl="4" indent="0" algn="l" rtl="0">
              <a:spcBef>
                <a:spcPts val="0"/>
              </a:spcBef>
              <a:buNone/>
              <a:defRPr sz="800" b="0" i="0" u="none" strike="noStrike" cap="none">
                <a:solidFill>
                  <a:schemeClr val="dk1"/>
                </a:solidFill>
                <a:latin typeface="Calibri"/>
                <a:ea typeface="Calibri"/>
                <a:cs typeface="Calibri"/>
                <a:sym typeface="Calibri"/>
              </a:defRPr>
            </a:lvl5pPr>
            <a:lvl6pPr marL="1002868" marR="0" lvl="5" indent="0" algn="l" rtl="0">
              <a:spcBef>
                <a:spcPts val="0"/>
              </a:spcBef>
              <a:buNone/>
              <a:defRPr sz="800" b="0" i="0" u="none" strike="noStrike" cap="none">
                <a:solidFill>
                  <a:schemeClr val="dk1"/>
                </a:solidFill>
                <a:latin typeface="Calibri"/>
                <a:ea typeface="Calibri"/>
                <a:cs typeface="Calibri"/>
                <a:sym typeface="Calibri"/>
              </a:defRPr>
            </a:lvl6pPr>
            <a:lvl7pPr marL="1203442" marR="0" lvl="6" indent="0" algn="l" rtl="0">
              <a:spcBef>
                <a:spcPts val="0"/>
              </a:spcBef>
              <a:buNone/>
              <a:defRPr sz="800" b="0" i="0" u="none" strike="noStrike" cap="none">
                <a:solidFill>
                  <a:schemeClr val="dk1"/>
                </a:solidFill>
                <a:latin typeface="Calibri"/>
                <a:ea typeface="Calibri"/>
                <a:cs typeface="Calibri"/>
                <a:sym typeface="Calibri"/>
              </a:defRPr>
            </a:lvl7pPr>
            <a:lvl8pPr marL="1404015" marR="0" lvl="7" indent="0" algn="l" rtl="0">
              <a:spcBef>
                <a:spcPts val="0"/>
              </a:spcBef>
              <a:buNone/>
              <a:defRPr sz="800" b="0" i="0" u="none" strike="noStrike" cap="none">
                <a:solidFill>
                  <a:schemeClr val="dk1"/>
                </a:solidFill>
                <a:latin typeface="Calibri"/>
                <a:ea typeface="Calibri"/>
                <a:cs typeface="Calibri"/>
                <a:sym typeface="Calibri"/>
              </a:defRPr>
            </a:lvl8pPr>
            <a:lvl9pPr marL="1604589" marR="0" lvl="8" indent="0" algn="l" rtl="0">
              <a:spcBef>
                <a:spcPts val="0"/>
              </a:spcBef>
              <a:buNone/>
              <a:defRPr sz="800" b="0" i="0" u="none" strike="noStrike" cap="none">
                <a:solidFill>
                  <a:schemeClr val="dk1"/>
                </a:solidFill>
                <a:latin typeface="Calibri"/>
                <a:ea typeface="Calibri"/>
                <a:cs typeface="Calibri"/>
                <a:sym typeface="Calibri"/>
              </a:defRPr>
            </a:lvl9pPr>
          </a:lstStyle>
          <a:p>
            <a:pPr marL="5571">
              <a:lnSpc>
                <a:spcPts val="630"/>
              </a:lnSpc>
            </a:pPr>
            <a:r>
              <a:rPr lang="vi-VN" spc="-2"/>
              <a:t>HTML5 </a:t>
            </a:r>
            <a:r>
              <a:rPr lang="vi-VN"/>
              <a:t>/ Giới </a:t>
            </a:r>
            <a:r>
              <a:rPr lang="vi-VN" spc="-2"/>
              <a:t>thiệu </a:t>
            </a:r>
            <a:r>
              <a:rPr lang="vi-VN" spc="-4"/>
              <a:t>về</a:t>
            </a:r>
            <a:r>
              <a:rPr lang="vi-VN" spc="-18"/>
              <a:t> </a:t>
            </a:r>
            <a:r>
              <a:rPr lang="vi-VN" spc="-7"/>
              <a:t>Web</a:t>
            </a:r>
            <a:endParaRPr lang="vi-VN" spc="-7" dirty="0"/>
          </a:p>
        </p:txBody>
      </p:sp>
      <p:sp>
        <p:nvSpPr>
          <p:cNvPr id="10" name="Shape 10"/>
          <p:cNvSpPr txBox="1">
            <a:spLocks noGrp="1"/>
          </p:cNvSpPr>
          <p:nvPr>
            <p:ph type="sldNum" idx="12"/>
          </p:nvPr>
        </p:nvSpPr>
        <p:spPr>
          <a:xfrm>
            <a:off x="3738018" y="2900014"/>
            <a:ext cx="173285" cy="162954"/>
          </a:xfrm>
          <a:prstGeom prst="rect">
            <a:avLst/>
          </a:prstGeom>
          <a:noFill/>
          <a:ln>
            <a:noFill/>
          </a:ln>
        </p:spPr>
        <p:txBody>
          <a:bodyPr lIns="40108" tIns="20049" rIns="40108" bIns="20049" anchor="ctr" anchorCtr="0">
            <a:noAutofit/>
          </a:bodyPr>
          <a:lstStyle>
            <a:lvl1pPr algn="ctr">
              <a:defRPr sz="700" b="1"/>
            </a:lvl1pPr>
          </a:lstStyle>
          <a:p>
            <a:pPr marL="11143">
              <a:lnSpc>
                <a:spcPts val="630"/>
              </a:lnSpc>
            </a:pPr>
            <a:fld id="{81D60167-4931-47E6-BA6A-407CBD079E47}" type="slidenum">
              <a:rPr lang="vi-VN" smtClean="0"/>
              <a:pPr marL="11143">
                <a:lnSpc>
                  <a:spcPts val="630"/>
                </a:lnSpc>
              </a:pPr>
              <a:t>‹#›</a:t>
            </a:fld>
            <a:endParaRPr lang="vi-VN" dirty="0"/>
          </a:p>
        </p:txBody>
      </p:sp>
    </p:spTree>
  </p:cSld>
  <p:clrMap bg1="lt1" tx1="dk1" bg2="dk2" tx2="lt2" accent1="accent1" accent2="accent2" accent3="accent3" accent4="accent4" accent5="accent5" accent6="accent6" hlink="hlink" folHlink="folHlink"/>
  <p:sldLayoutIdLst>
    <p:sldLayoutId id="2147483667" r:id="rId1"/>
    <p:sldLayoutId id="2147483668" r:id="rId2"/>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6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Shape 84"/>
          <p:cNvPicPr preferRelativeResize="0"/>
          <p:nvPr/>
        </p:nvPicPr>
        <p:blipFill rotWithShape="1">
          <a:blip r:embed="rId3">
            <a:alphaModFix/>
          </a:blip>
          <a:srcRect/>
          <a:stretch/>
        </p:blipFill>
        <p:spPr>
          <a:xfrm>
            <a:off x="0" y="-2983"/>
            <a:ext cx="4018140" cy="3066665"/>
          </a:xfrm>
          <a:prstGeom prst="rect">
            <a:avLst/>
          </a:prstGeom>
          <a:noFill/>
          <a:ln>
            <a:noFill/>
          </a:ln>
        </p:spPr>
      </p:pic>
      <p:sp>
        <p:nvSpPr>
          <p:cNvPr id="85" name="Shape 85"/>
          <p:cNvSpPr/>
          <p:nvPr/>
        </p:nvSpPr>
        <p:spPr>
          <a:xfrm>
            <a:off x="272306" y="996275"/>
            <a:ext cx="3538380" cy="1905675"/>
          </a:xfrm>
          <a:prstGeom prst="rect">
            <a:avLst/>
          </a:prstGeom>
          <a:noFill/>
          <a:ln>
            <a:noFill/>
          </a:ln>
        </p:spPr>
        <p:txBody>
          <a:bodyPr lIns="40108" tIns="20049" rIns="40108" bIns="20049" anchor="t" anchorCtr="0">
            <a:noAutofit/>
          </a:bodyPr>
          <a:lstStyle/>
          <a:p>
            <a:pPr algn="ctr">
              <a:buSzPct val="25000"/>
            </a:pPr>
            <a:r>
              <a:rPr lang="en-US" sz="1500" b="1" dirty="0">
                <a:solidFill>
                  <a:schemeClr val="lt1"/>
                </a:solidFill>
                <a:latin typeface="Arial"/>
                <a:ea typeface="Arial"/>
                <a:cs typeface="Arial"/>
                <a:sym typeface="Arial"/>
              </a:rPr>
              <a:t>BẢO VỆ ĐỒ ÁN SEM IV:</a:t>
            </a:r>
          </a:p>
          <a:p>
            <a:pPr algn="ctr">
              <a:buSzPct val="25000"/>
            </a:pPr>
            <a:r>
              <a:rPr lang="en-US" sz="1000" b="1" dirty="0">
                <a:solidFill>
                  <a:schemeClr val="lt1"/>
                </a:solidFill>
                <a:latin typeface="Arial"/>
                <a:ea typeface="Arial"/>
                <a:cs typeface="Arial"/>
                <a:sym typeface="Arial"/>
              </a:rPr>
              <a:t>Website </a:t>
            </a:r>
            <a:r>
              <a:rPr lang="en-US" sz="1000" b="1" dirty="0" err="1">
                <a:solidFill>
                  <a:schemeClr val="lt1"/>
                </a:solidFill>
                <a:latin typeface="Arial"/>
                <a:ea typeface="Arial"/>
                <a:cs typeface="Arial"/>
                <a:sym typeface="Arial"/>
              </a:rPr>
              <a:t>quản</a:t>
            </a:r>
            <a:r>
              <a:rPr lang="en-US" sz="1000" b="1" dirty="0">
                <a:solidFill>
                  <a:schemeClr val="lt1"/>
                </a:solidFill>
                <a:latin typeface="Arial"/>
                <a:ea typeface="Arial"/>
                <a:cs typeface="Arial"/>
                <a:sym typeface="Arial"/>
              </a:rPr>
              <a:t> </a:t>
            </a:r>
            <a:r>
              <a:rPr lang="en-US" sz="1000" b="1" dirty="0" err="1">
                <a:solidFill>
                  <a:schemeClr val="lt1"/>
                </a:solidFill>
                <a:latin typeface="Arial"/>
                <a:ea typeface="Arial"/>
                <a:cs typeface="Arial"/>
                <a:sym typeface="Arial"/>
              </a:rPr>
              <a:t>lý</a:t>
            </a:r>
            <a:r>
              <a:rPr lang="en-US" sz="1000" b="1" dirty="0">
                <a:solidFill>
                  <a:schemeClr val="lt1"/>
                </a:solidFill>
                <a:latin typeface="Arial"/>
                <a:ea typeface="Arial"/>
                <a:cs typeface="Arial"/>
                <a:sym typeface="Arial"/>
              </a:rPr>
              <a:t> </a:t>
            </a:r>
            <a:r>
              <a:rPr lang="en-US" sz="1000" b="1" dirty="0" err="1">
                <a:solidFill>
                  <a:schemeClr val="lt1"/>
                </a:solidFill>
                <a:latin typeface="Arial"/>
                <a:ea typeface="Arial"/>
                <a:cs typeface="Arial"/>
                <a:sym typeface="Arial"/>
              </a:rPr>
              <a:t>bán</a:t>
            </a:r>
            <a:r>
              <a:rPr lang="en-US" sz="1000" b="1" dirty="0">
                <a:solidFill>
                  <a:schemeClr val="lt1"/>
                </a:solidFill>
                <a:latin typeface="Arial"/>
                <a:ea typeface="Arial"/>
                <a:cs typeface="Arial"/>
                <a:sym typeface="Arial"/>
              </a:rPr>
              <a:t> </a:t>
            </a:r>
            <a:r>
              <a:rPr lang="en-US" sz="1000" b="1" dirty="0" err="1">
                <a:solidFill>
                  <a:schemeClr val="lt1"/>
                </a:solidFill>
                <a:latin typeface="Arial"/>
                <a:ea typeface="Arial"/>
                <a:cs typeface="Arial"/>
                <a:sym typeface="Arial"/>
              </a:rPr>
              <a:t>hàng</a:t>
            </a:r>
            <a:r>
              <a:rPr lang="en-US" sz="1000" b="1" dirty="0">
                <a:solidFill>
                  <a:schemeClr val="lt1"/>
                </a:solidFill>
                <a:latin typeface="Arial"/>
                <a:ea typeface="Arial"/>
                <a:cs typeface="Arial"/>
                <a:sym typeface="Arial"/>
              </a:rPr>
              <a:t> </a:t>
            </a:r>
            <a:r>
              <a:rPr lang="en-US" sz="1000" b="1" dirty="0" err="1">
                <a:solidFill>
                  <a:schemeClr val="lt1"/>
                </a:solidFill>
                <a:latin typeface="Arial"/>
                <a:ea typeface="Arial"/>
                <a:cs typeface="Arial"/>
                <a:sym typeface="Arial"/>
              </a:rPr>
              <a:t>Multikart</a:t>
            </a:r>
            <a:endParaRPr lang="en-US" sz="1000" b="1" dirty="0">
              <a:solidFill>
                <a:schemeClr val="lt1"/>
              </a:solidFill>
              <a:latin typeface="Arial"/>
              <a:ea typeface="Arial"/>
              <a:cs typeface="Arial"/>
              <a:sym typeface="Arial"/>
            </a:endParaRPr>
          </a:p>
          <a:p>
            <a:pPr algn="ctr">
              <a:buSzPct val="25000"/>
            </a:pPr>
            <a:endParaRPr lang="en-US" sz="1400" b="1" dirty="0">
              <a:solidFill>
                <a:schemeClr val="lt1"/>
              </a:solidFill>
              <a:latin typeface="Arial"/>
              <a:ea typeface="Arial"/>
              <a:cs typeface="Arial"/>
              <a:sym typeface="Arial"/>
            </a:endParaRPr>
          </a:p>
          <a:p>
            <a:pPr algn="ctr">
              <a:buSzPct val="25000"/>
            </a:pPr>
            <a:endParaRPr lang="en-US" sz="1400" b="1" dirty="0">
              <a:solidFill>
                <a:schemeClr val="lt1"/>
              </a:solidFill>
              <a:latin typeface="Arial"/>
              <a:ea typeface="Arial"/>
              <a:cs typeface="Arial"/>
              <a:sym typeface="Arial"/>
            </a:endParaRPr>
          </a:p>
          <a:p>
            <a:pPr algn="ctr">
              <a:buSzPct val="25000"/>
            </a:pPr>
            <a:endParaRPr lang="en-US" sz="1400" b="1" dirty="0">
              <a:solidFill>
                <a:schemeClr val="lt1"/>
              </a:solidFill>
              <a:latin typeface="Arial"/>
              <a:ea typeface="Arial"/>
              <a:cs typeface="Arial"/>
              <a:sym typeface="Arial"/>
            </a:endParaRPr>
          </a:p>
          <a:p>
            <a:pPr algn="ctr">
              <a:buSzPct val="25000"/>
            </a:pPr>
            <a:endParaRPr lang="en-US" sz="1400" b="1" dirty="0">
              <a:solidFill>
                <a:schemeClr val="lt1"/>
              </a:solidFill>
              <a:latin typeface="Arial"/>
              <a:ea typeface="Arial"/>
              <a:cs typeface="Arial"/>
              <a:sym typeface="Arial"/>
            </a:endParaRPr>
          </a:p>
          <a:p>
            <a:pPr>
              <a:buSzPct val="25000"/>
            </a:pPr>
            <a:r>
              <a:rPr lang="en-US" sz="1100" b="1" dirty="0" err="1">
                <a:solidFill>
                  <a:schemeClr val="lt1"/>
                </a:solidFill>
                <a:latin typeface="Arial"/>
                <a:ea typeface="Arial"/>
                <a:cs typeface="Arial"/>
                <a:sym typeface="Arial"/>
              </a:rPr>
              <a:t>Thành</a:t>
            </a:r>
            <a:r>
              <a:rPr lang="en-US" sz="1100" b="1" dirty="0">
                <a:solidFill>
                  <a:schemeClr val="lt1"/>
                </a:solidFill>
                <a:latin typeface="Arial"/>
                <a:ea typeface="Arial"/>
                <a:cs typeface="Arial"/>
                <a:sym typeface="Arial"/>
              </a:rPr>
              <a:t> </a:t>
            </a:r>
            <a:r>
              <a:rPr lang="en-US" sz="1100" b="1" dirty="0" err="1">
                <a:solidFill>
                  <a:schemeClr val="lt1"/>
                </a:solidFill>
                <a:latin typeface="Arial"/>
                <a:ea typeface="Arial"/>
                <a:cs typeface="Arial"/>
                <a:sym typeface="Arial"/>
              </a:rPr>
              <a:t>viên</a:t>
            </a:r>
            <a:r>
              <a:rPr lang="en-US" sz="1100" b="1" dirty="0">
                <a:solidFill>
                  <a:schemeClr val="lt1"/>
                </a:solidFill>
                <a:latin typeface="Arial"/>
                <a:ea typeface="Arial"/>
                <a:cs typeface="Arial"/>
                <a:sym typeface="Arial"/>
              </a:rPr>
              <a:t> </a:t>
            </a:r>
            <a:r>
              <a:rPr lang="en-US" sz="1100" b="1" dirty="0" err="1">
                <a:solidFill>
                  <a:schemeClr val="lt1"/>
                </a:solidFill>
                <a:latin typeface="Arial"/>
                <a:ea typeface="Arial"/>
                <a:cs typeface="Arial"/>
                <a:sym typeface="Arial"/>
              </a:rPr>
              <a:t>trong</a:t>
            </a:r>
            <a:r>
              <a:rPr lang="en-US" sz="1100" b="1" dirty="0">
                <a:solidFill>
                  <a:schemeClr val="lt1"/>
                </a:solidFill>
                <a:latin typeface="Arial"/>
                <a:ea typeface="Arial"/>
                <a:cs typeface="Arial"/>
                <a:sym typeface="Arial"/>
              </a:rPr>
              <a:t> </a:t>
            </a:r>
            <a:r>
              <a:rPr lang="en-US" sz="1100" b="1" dirty="0" err="1">
                <a:solidFill>
                  <a:schemeClr val="lt1"/>
                </a:solidFill>
                <a:latin typeface="Arial"/>
                <a:ea typeface="Arial"/>
                <a:cs typeface="Arial"/>
                <a:sym typeface="Arial"/>
              </a:rPr>
              <a:t>nhóm</a:t>
            </a:r>
            <a:r>
              <a:rPr lang="en-US" sz="1100" b="1" dirty="0">
                <a:solidFill>
                  <a:schemeClr val="lt1"/>
                </a:solidFill>
                <a:latin typeface="Arial"/>
                <a:ea typeface="Arial"/>
                <a:cs typeface="Arial"/>
                <a:sym typeface="Arial"/>
              </a:rPr>
              <a:t>:</a:t>
            </a:r>
          </a:p>
          <a:p>
            <a:pPr>
              <a:buSzPct val="25000"/>
            </a:pPr>
            <a:r>
              <a:rPr lang="en-US" sz="700" b="1" dirty="0">
                <a:solidFill>
                  <a:schemeClr val="lt1"/>
                </a:solidFill>
                <a:latin typeface="Arial"/>
                <a:ea typeface="Arial"/>
                <a:cs typeface="Arial"/>
                <a:sym typeface="Arial"/>
              </a:rPr>
              <a:t>1. </a:t>
            </a:r>
            <a:r>
              <a:rPr lang="en-US" sz="700" b="1" dirty="0" err="1">
                <a:solidFill>
                  <a:schemeClr val="lt1"/>
                </a:solidFill>
                <a:latin typeface="Arial"/>
                <a:ea typeface="Arial"/>
                <a:cs typeface="Arial"/>
                <a:sym typeface="Arial"/>
              </a:rPr>
              <a:t>Nguyễn</a:t>
            </a:r>
            <a:r>
              <a:rPr lang="en-US" sz="700" b="1" dirty="0">
                <a:solidFill>
                  <a:schemeClr val="lt1"/>
                </a:solidFill>
                <a:latin typeface="Arial"/>
                <a:ea typeface="Arial"/>
                <a:cs typeface="Arial"/>
                <a:sym typeface="Arial"/>
              </a:rPr>
              <a:t> </a:t>
            </a:r>
            <a:r>
              <a:rPr lang="en-US" sz="700" b="1" dirty="0" err="1">
                <a:solidFill>
                  <a:schemeClr val="lt1"/>
                </a:solidFill>
                <a:latin typeface="Arial"/>
                <a:ea typeface="Arial"/>
                <a:cs typeface="Arial"/>
                <a:sym typeface="Arial"/>
              </a:rPr>
              <a:t>Mạnh</a:t>
            </a:r>
            <a:r>
              <a:rPr lang="en-US" sz="700" b="1" dirty="0">
                <a:solidFill>
                  <a:schemeClr val="lt1"/>
                </a:solidFill>
                <a:latin typeface="Arial"/>
                <a:ea typeface="Arial"/>
                <a:cs typeface="Arial"/>
                <a:sym typeface="Arial"/>
              </a:rPr>
              <a:t> </a:t>
            </a:r>
            <a:r>
              <a:rPr lang="en-US" sz="700" b="1" dirty="0" err="1">
                <a:solidFill>
                  <a:schemeClr val="lt1"/>
                </a:solidFill>
                <a:latin typeface="Arial"/>
                <a:ea typeface="Arial"/>
                <a:cs typeface="Arial"/>
                <a:sym typeface="Arial"/>
              </a:rPr>
              <a:t>Tuấn</a:t>
            </a:r>
            <a:r>
              <a:rPr lang="en-US" sz="700" b="1" dirty="0">
                <a:solidFill>
                  <a:schemeClr val="lt1"/>
                </a:solidFill>
                <a:latin typeface="Arial"/>
                <a:ea typeface="Arial"/>
                <a:cs typeface="Arial"/>
                <a:sym typeface="Arial"/>
              </a:rPr>
              <a:t> Anh</a:t>
            </a:r>
          </a:p>
          <a:p>
            <a:pPr>
              <a:buSzPct val="25000"/>
            </a:pPr>
            <a:r>
              <a:rPr lang="en-US" sz="700" b="1" dirty="0">
                <a:solidFill>
                  <a:schemeClr val="lt1"/>
                </a:solidFill>
                <a:latin typeface="Arial"/>
                <a:ea typeface="Arial"/>
                <a:cs typeface="Arial"/>
                <a:sym typeface="Arial"/>
              </a:rPr>
              <a:t>2. </a:t>
            </a:r>
            <a:r>
              <a:rPr lang="en-US" sz="700" b="1" dirty="0" err="1">
                <a:solidFill>
                  <a:schemeClr val="lt1"/>
                </a:solidFill>
                <a:latin typeface="Arial"/>
                <a:ea typeface="Arial"/>
                <a:cs typeface="Arial"/>
                <a:sym typeface="Arial"/>
              </a:rPr>
              <a:t>Nguyễn</a:t>
            </a:r>
            <a:r>
              <a:rPr lang="en-US" sz="700" b="1" dirty="0">
                <a:solidFill>
                  <a:schemeClr val="lt1"/>
                </a:solidFill>
                <a:latin typeface="Arial"/>
                <a:ea typeface="Arial"/>
                <a:cs typeface="Arial"/>
                <a:sym typeface="Arial"/>
              </a:rPr>
              <a:t> </a:t>
            </a:r>
            <a:r>
              <a:rPr lang="en-US" sz="700" b="1" dirty="0" err="1">
                <a:solidFill>
                  <a:schemeClr val="lt1"/>
                </a:solidFill>
                <a:latin typeface="Arial"/>
                <a:ea typeface="Arial"/>
                <a:cs typeface="Arial"/>
                <a:sym typeface="Arial"/>
              </a:rPr>
              <a:t>Tuấn</a:t>
            </a:r>
            <a:r>
              <a:rPr lang="en-US" sz="700" b="1" dirty="0">
                <a:solidFill>
                  <a:schemeClr val="lt1"/>
                </a:solidFill>
                <a:latin typeface="Arial"/>
                <a:ea typeface="Arial"/>
                <a:cs typeface="Arial"/>
                <a:sym typeface="Arial"/>
              </a:rPr>
              <a:t> Minh</a:t>
            </a:r>
          </a:p>
          <a:p>
            <a:pPr>
              <a:buSzPct val="25000"/>
            </a:pPr>
            <a:r>
              <a:rPr lang="en-US" sz="700" b="1" dirty="0">
                <a:solidFill>
                  <a:schemeClr val="lt1"/>
                </a:solidFill>
                <a:latin typeface="Arial"/>
                <a:ea typeface="Arial"/>
                <a:cs typeface="Arial"/>
                <a:sym typeface="Arial"/>
              </a:rPr>
              <a:t>3. </a:t>
            </a:r>
            <a:r>
              <a:rPr lang="en-US" sz="700" b="1" dirty="0" err="1">
                <a:solidFill>
                  <a:schemeClr val="lt1"/>
                </a:solidFill>
                <a:latin typeface="Arial"/>
                <a:ea typeface="Arial"/>
                <a:cs typeface="Arial"/>
                <a:sym typeface="Arial"/>
              </a:rPr>
              <a:t>Ngô</a:t>
            </a:r>
            <a:r>
              <a:rPr lang="en-US" sz="700" b="1" dirty="0">
                <a:solidFill>
                  <a:schemeClr val="lt1"/>
                </a:solidFill>
                <a:latin typeface="Arial"/>
                <a:ea typeface="Arial"/>
                <a:cs typeface="Arial"/>
                <a:sym typeface="Arial"/>
              </a:rPr>
              <a:t> </a:t>
            </a:r>
            <a:r>
              <a:rPr lang="en-US" sz="700" b="1" dirty="0" err="1">
                <a:solidFill>
                  <a:schemeClr val="lt1"/>
                </a:solidFill>
                <a:latin typeface="Arial"/>
                <a:ea typeface="Arial"/>
                <a:cs typeface="Arial"/>
                <a:sym typeface="Arial"/>
              </a:rPr>
              <a:t>Văn</a:t>
            </a:r>
            <a:r>
              <a:rPr lang="en-US" sz="700" b="1" dirty="0">
                <a:solidFill>
                  <a:schemeClr val="lt1"/>
                </a:solidFill>
                <a:latin typeface="Arial"/>
                <a:ea typeface="Arial"/>
                <a:cs typeface="Arial"/>
                <a:sym typeface="Arial"/>
              </a:rPr>
              <a:t> </a:t>
            </a:r>
            <a:r>
              <a:rPr lang="en-US" sz="700" b="1" dirty="0" err="1">
                <a:solidFill>
                  <a:schemeClr val="lt1"/>
                </a:solidFill>
                <a:latin typeface="Arial"/>
                <a:ea typeface="Arial"/>
                <a:cs typeface="Arial"/>
                <a:sym typeface="Arial"/>
              </a:rPr>
              <a:t>Thuyết</a:t>
            </a:r>
            <a:endParaRPr lang="en-US" sz="700" b="1"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106797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5">
                                            <p:txEl>
                                              <p:pRg st="0" end="0"/>
                                            </p:txEl>
                                          </p:spTgt>
                                        </p:tgtEl>
                                        <p:attrNameLst>
                                          <p:attrName>style.visibility</p:attrName>
                                        </p:attrNameLst>
                                      </p:cBhvr>
                                      <p:to>
                                        <p:strVal val="visible"/>
                                      </p:to>
                                    </p:set>
                                    <p:animEffect transition="in" filter="fade">
                                      <p:cBhvr>
                                        <p:cTn id="7" dur="1000"/>
                                        <p:tgtEl>
                                          <p:spTgt spid="85">
                                            <p:txEl>
                                              <p:pRg st="0" end="0"/>
                                            </p:txEl>
                                          </p:spTgt>
                                        </p:tgtEl>
                                      </p:cBhvr>
                                    </p:animEffect>
                                    <p:anim calcmode="lin" valueType="num">
                                      <p:cBhvr>
                                        <p:cTn id="8" dur="1000" fill="hold"/>
                                        <p:tgtEl>
                                          <p:spTgt spid="8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5">
                                            <p:txEl>
                                              <p:pRg st="1" end="1"/>
                                            </p:txEl>
                                          </p:spTgt>
                                        </p:tgtEl>
                                        <p:attrNameLst>
                                          <p:attrName>style.visibility</p:attrName>
                                        </p:attrNameLst>
                                      </p:cBhvr>
                                      <p:to>
                                        <p:strVal val="visible"/>
                                      </p:to>
                                    </p:set>
                                    <p:animEffect transition="in" filter="fade">
                                      <p:cBhvr>
                                        <p:cTn id="12" dur="1000"/>
                                        <p:tgtEl>
                                          <p:spTgt spid="85">
                                            <p:txEl>
                                              <p:pRg st="1" end="1"/>
                                            </p:txEl>
                                          </p:spTgt>
                                        </p:tgtEl>
                                      </p:cBhvr>
                                    </p:animEffect>
                                    <p:anim calcmode="lin" valueType="num">
                                      <p:cBhvr>
                                        <p:cTn id="13" dur="1000" fill="hold"/>
                                        <p:tgtEl>
                                          <p:spTgt spid="8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8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85">
                                            <p:txEl>
                                              <p:pRg st="6" end="6"/>
                                            </p:txEl>
                                          </p:spTgt>
                                        </p:tgtEl>
                                        <p:attrNameLst>
                                          <p:attrName>style.visibility</p:attrName>
                                        </p:attrNameLst>
                                      </p:cBhvr>
                                      <p:to>
                                        <p:strVal val="visible"/>
                                      </p:to>
                                    </p:set>
                                    <p:animEffect transition="in" filter="barn(inVertical)">
                                      <p:cBhvr>
                                        <p:cTn id="19" dur="500"/>
                                        <p:tgtEl>
                                          <p:spTgt spid="85">
                                            <p:txEl>
                                              <p:pRg st="6" end="6"/>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85">
                                            <p:txEl>
                                              <p:pRg st="7" end="7"/>
                                            </p:txEl>
                                          </p:spTgt>
                                        </p:tgtEl>
                                        <p:attrNameLst>
                                          <p:attrName>style.visibility</p:attrName>
                                        </p:attrNameLst>
                                      </p:cBhvr>
                                      <p:to>
                                        <p:strVal val="visible"/>
                                      </p:to>
                                    </p:set>
                                    <p:animEffect transition="in" filter="barn(inVertical)">
                                      <p:cBhvr>
                                        <p:cTn id="22" dur="500"/>
                                        <p:tgtEl>
                                          <p:spTgt spid="85">
                                            <p:txEl>
                                              <p:pRg st="7" end="7"/>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85">
                                            <p:txEl>
                                              <p:pRg st="8" end="8"/>
                                            </p:txEl>
                                          </p:spTgt>
                                        </p:tgtEl>
                                        <p:attrNameLst>
                                          <p:attrName>style.visibility</p:attrName>
                                        </p:attrNameLst>
                                      </p:cBhvr>
                                      <p:to>
                                        <p:strVal val="visible"/>
                                      </p:to>
                                    </p:set>
                                    <p:animEffect transition="in" filter="barn(inVertical)">
                                      <p:cBhvr>
                                        <p:cTn id="25" dur="500"/>
                                        <p:tgtEl>
                                          <p:spTgt spid="85">
                                            <p:txEl>
                                              <p:pRg st="8" end="8"/>
                                            </p:txEl>
                                          </p:spTgt>
                                        </p:tgtEl>
                                      </p:cBhvr>
                                    </p:animEffect>
                                  </p:childTnLst>
                                </p:cTn>
                              </p:par>
                              <p:par>
                                <p:cTn id="26" presetID="16" presetClass="entr" presetSubtype="21" fill="hold" nodeType="withEffect">
                                  <p:stCondLst>
                                    <p:cond delay="0"/>
                                  </p:stCondLst>
                                  <p:childTnLst>
                                    <p:set>
                                      <p:cBhvr>
                                        <p:cTn id="27" dur="1" fill="hold">
                                          <p:stCondLst>
                                            <p:cond delay="0"/>
                                          </p:stCondLst>
                                        </p:cTn>
                                        <p:tgtEl>
                                          <p:spTgt spid="85">
                                            <p:txEl>
                                              <p:pRg st="9" end="9"/>
                                            </p:txEl>
                                          </p:spTgt>
                                        </p:tgtEl>
                                        <p:attrNameLst>
                                          <p:attrName>style.visibility</p:attrName>
                                        </p:attrNameLst>
                                      </p:cBhvr>
                                      <p:to>
                                        <p:strVal val="visible"/>
                                      </p:to>
                                    </p:set>
                                    <p:animEffect transition="in" filter="barn(inVertical)">
                                      <p:cBhvr>
                                        <p:cTn id="28" dur="500"/>
                                        <p:tgtEl>
                                          <p:spTgt spid="8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1070" y="65840"/>
            <a:ext cx="2633391" cy="174622"/>
          </a:xfrm>
          <a:prstGeom prst="rect">
            <a:avLst/>
          </a:prstGeom>
        </p:spPr>
        <p:txBody>
          <a:bodyPr vert="horz" wrap="square" lIns="0" tIns="5293" rIns="0" bIns="0" rtlCol="0">
            <a:spAutoFit/>
          </a:bodyPr>
          <a:lstStyle/>
          <a:p>
            <a:pPr marL="5571">
              <a:lnSpc>
                <a:spcPct val="100000"/>
              </a:lnSpc>
              <a:spcBef>
                <a:spcPts val="42"/>
              </a:spcBef>
            </a:pPr>
            <a:r>
              <a:rPr lang="vi-VN" sz="1100" b="1" spc="-42" dirty="0">
                <a:solidFill>
                  <a:srgbClr val="7030A0"/>
                </a:solidFill>
                <a:latin typeface="+mn-lt"/>
              </a:rPr>
              <a:t>THIẾT KẾ CƠ SỞ DỮ LIỆU</a:t>
            </a:r>
            <a:endParaRPr lang="vi-VN" sz="1100" b="1" spc="-2" dirty="0">
              <a:solidFill>
                <a:srgbClr val="7030A0"/>
              </a:solidFill>
              <a:latin typeface="+mn-lt"/>
            </a:endParaRPr>
          </a:p>
        </p:txBody>
      </p:sp>
      <p:sp>
        <p:nvSpPr>
          <p:cNvPr id="11" name="object 11"/>
          <p:cNvSpPr txBox="1">
            <a:spLocks noGrp="1"/>
          </p:cNvSpPr>
          <p:nvPr>
            <p:ph type="sldNum" idx="12"/>
          </p:nvPr>
        </p:nvSpPr>
        <p:spPr>
          <a:xfrm>
            <a:off x="3762773" y="2924881"/>
            <a:ext cx="173285" cy="76944"/>
          </a:xfrm>
          <a:prstGeom prst="rect">
            <a:avLst/>
          </a:prstGeom>
        </p:spPr>
        <p:txBody>
          <a:bodyPr vert="horz" wrap="square" lIns="0" tIns="0" rIns="0" bIns="0" rtlCol="0">
            <a:spAutoFit/>
          </a:bodyPr>
          <a:lstStyle/>
          <a:p>
            <a:pPr marL="11143">
              <a:lnSpc>
                <a:spcPts val="630"/>
              </a:lnSpc>
            </a:pPr>
            <a:fld id="{81D60167-4931-47E6-BA6A-407CBD079E47}" type="slidenum">
              <a:rPr dirty="0"/>
              <a:pPr marL="11143">
                <a:lnSpc>
                  <a:spcPts val="630"/>
                </a:lnSpc>
              </a:pPr>
              <a:t>10</a:t>
            </a:fld>
            <a:endParaRPr dirty="0"/>
          </a:p>
        </p:txBody>
      </p:sp>
      <p:pic>
        <p:nvPicPr>
          <p:cNvPr id="4" name="Picture 3">
            <a:extLst>
              <a:ext uri="{FF2B5EF4-FFF2-40B4-BE49-F238E27FC236}">
                <a16:creationId xmlns:a16="http://schemas.microsoft.com/office/drawing/2014/main" id="{33158406-920F-FBA4-A13B-5B5610E5A7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5801" y="387350"/>
            <a:ext cx="3469209" cy="23625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1070" y="65840"/>
            <a:ext cx="2633391" cy="174622"/>
          </a:xfrm>
          <a:prstGeom prst="rect">
            <a:avLst/>
          </a:prstGeom>
        </p:spPr>
        <p:txBody>
          <a:bodyPr vert="horz" wrap="square" lIns="0" tIns="5293" rIns="0" bIns="0" rtlCol="0">
            <a:spAutoFit/>
          </a:bodyPr>
          <a:lstStyle/>
          <a:p>
            <a:pPr marL="5571">
              <a:lnSpc>
                <a:spcPct val="100000"/>
              </a:lnSpc>
              <a:spcBef>
                <a:spcPts val="42"/>
              </a:spcBef>
            </a:pPr>
            <a:r>
              <a:rPr lang="en-US" sz="1100" b="1" spc="-42" dirty="0">
                <a:solidFill>
                  <a:srgbClr val="7030A0"/>
                </a:solidFill>
                <a:latin typeface="+mn-lt"/>
              </a:rPr>
              <a:t>PHÂN CÔNG </a:t>
            </a:r>
            <a:r>
              <a:rPr lang="en-US" sz="1100" b="1" spc="-42" dirty="0" err="1">
                <a:solidFill>
                  <a:srgbClr val="7030A0"/>
                </a:solidFill>
                <a:latin typeface="+mn-lt"/>
              </a:rPr>
              <a:t>CÔNG</a:t>
            </a:r>
            <a:r>
              <a:rPr lang="en-US" sz="1100" b="1" spc="-42" dirty="0">
                <a:solidFill>
                  <a:srgbClr val="7030A0"/>
                </a:solidFill>
                <a:latin typeface="+mn-lt"/>
              </a:rPr>
              <a:t> VIỆC TRONG NHÓM</a:t>
            </a:r>
            <a:endParaRPr lang="vi-VN" sz="1100" b="1" spc="-2" dirty="0">
              <a:solidFill>
                <a:srgbClr val="7030A0"/>
              </a:solidFill>
              <a:latin typeface="+mn-lt"/>
            </a:endParaRPr>
          </a:p>
        </p:txBody>
      </p:sp>
      <p:sp>
        <p:nvSpPr>
          <p:cNvPr id="11" name="object 11"/>
          <p:cNvSpPr txBox="1">
            <a:spLocks noGrp="1"/>
          </p:cNvSpPr>
          <p:nvPr>
            <p:ph type="sldNum" idx="12"/>
          </p:nvPr>
        </p:nvSpPr>
        <p:spPr>
          <a:xfrm>
            <a:off x="3762773" y="2924881"/>
            <a:ext cx="173285" cy="76944"/>
          </a:xfrm>
          <a:prstGeom prst="rect">
            <a:avLst/>
          </a:prstGeom>
        </p:spPr>
        <p:txBody>
          <a:bodyPr vert="horz" wrap="square" lIns="0" tIns="0" rIns="0" bIns="0" rtlCol="0">
            <a:spAutoFit/>
          </a:bodyPr>
          <a:lstStyle/>
          <a:p>
            <a:pPr marL="11143">
              <a:lnSpc>
                <a:spcPts val="630"/>
              </a:lnSpc>
            </a:pPr>
            <a:fld id="{81D60167-4931-47E6-BA6A-407CBD079E47}" type="slidenum">
              <a:rPr dirty="0"/>
              <a:pPr marL="11143">
                <a:lnSpc>
                  <a:spcPts val="630"/>
                </a:lnSpc>
              </a:pPr>
              <a:t>11</a:t>
            </a:fld>
            <a:endParaRPr dirty="0"/>
          </a:p>
        </p:txBody>
      </p:sp>
      <p:pic>
        <p:nvPicPr>
          <p:cNvPr id="4" name="Google Shape;298;p10">
            <a:extLst>
              <a:ext uri="{FF2B5EF4-FFF2-40B4-BE49-F238E27FC236}">
                <a16:creationId xmlns:a16="http://schemas.microsoft.com/office/drawing/2014/main" id="{0761930A-EA21-43A2-B0EF-B470EAD621F0}"/>
              </a:ext>
            </a:extLst>
          </p:cNvPr>
          <p:cNvPicPr preferRelativeResize="0"/>
          <p:nvPr/>
        </p:nvPicPr>
        <p:blipFill rotWithShape="1">
          <a:blip r:embed="rId2">
            <a:alphaModFix/>
          </a:blip>
          <a:srcRect/>
          <a:stretch/>
        </p:blipFill>
        <p:spPr>
          <a:xfrm>
            <a:off x="212694" y="536865"/>
            <a:ext cx="286708" cy="308770"/>
          </a:xfrm>
          <a:prstGeom prst="rect">
            <a:avLst/>
          </a:prstGeom>
          <a:noFill/>
          <a:ln>
            <a:noFill/>
          </a:ln>
        </p:spPr>
      </p:pic>
      <p:pic>
        <p:nvPicPr>
          <p:cNvPr id="5" name="Google Shape;301;p10">
            <a:extLst>
              <a:ext uri="{FF2B5EF4-FFF2-40B4-BE49-F238E27FC236}">
                <a16:creationId xmlns:a16="http://schemas.microsoft.com/office/drawing/2014/main" id="{7E773B6A-4339-4854-9EBE-F9EF1B98DC82}"/>
              </a:ext>
            </a:extLst>
          </p:cNvPr>
          <p:cNvPicPr preferRelativeResize="0"/>
          <p:nvPr/>
        </p:nvPicPr>
        <p:blipFill rotWithShape="1">
          <a:blip r:embed="rId3">
            <a:alphaModFix/>
          </a:blip>
          <a:srcRect/>
          <a:stretch/>
        </p:blipFill>
        <p:spPr>
          <a:xfrm>
            <a:off x="220250" y="1301750"/>
            <a:ext cx="279152" cy="308770"/>
          </a:xfrm>
          <a:prstGeom prst="rect">
            <a:avLst/>
          </a:prstGeom>
          <a:noFill/>
          <a:ln>
            <a:noFill/>
          </a:ln>
        </p:spPr>
      </p:pic>
      <p:pic>
        <p:nvPicPr>
          <p:cNvPr id="6" name="Google Shape;302;p10">
            <a:extLst>
              <a:ext uri="{FF2B5EF4-FFF2-40B4-BE49-F238E27FC236}">
                <a16:creationId xmlns:a16="http://schemas.microsoft.com/office/drawing/2014/main" id="{0917C04E-BA21-402D-90C6-BD579BC80A22}"/>
              </a:ext>
            </a:extLst>
          </p:cNvPr>
          <p:cNvPicPr preferRelativeResize="0"/>
          <p:nvPr/>
        </p:nvPicPr>
        <p:blipFill rotWithShape="1">
          <a:blip r:embed="rId4">
            <a:alphaModFix/>
          </a:blip>
          <a:srcRect/>
          <a:stretch/>
        </p:blipFill>
        <p:spPr>
          <a:xfrm>
            <a:off x="220250" y="2066635"/>
            <a:ext cx="279152" cy="308770"/>
          </a:xfrm>
          <a:prstGeom prst="rect">
            <a:avLst/>
          </a:prstGeom>
          <a:noFill/>
          <a:ln>
            <a:noFill/>
          </a:ln>
        </p:spPr>
      </p:pic>
      <p:sp>
        <p:nvSpPr>
          <p:cNvPr id="2" name="TextBox 1">
            <a:extLst>
              <a:ext uri="{FF2B5EF4-FFF2-40B4-BE49-F238E27FC236}">
                <a16:creationId xmlns:a16="http://schemas.microsoft.com/office/drawing/2014/main" id="{12CEDD77-0CDB-4306-A572-F46FD763541D}"/>
              </a:ext>
            </a:extLst>
          </p:cNvPr>
          <p:cNvSpPr txBox="1"/>
          <p:nvPr/>
        </p:nvSpPr>
        <p:spPr>
          <a:xfrm>
            <a:off x="613486" y="460630"/>
            <a:ext cx="3153967" cy="646331"/>
          </a:xfrm>
          <a:prstGeom prst="rect">
            <a:avLst/>
          </a:prstGeom>
          <a:noFill/>
        </p:spPr>
        <p:txBody>
          <a:bodyPr wrap="square" rtlCol="0">
            <a:spAutoFit/>
          </a:bodyPr>
          <a:lstStyle/>
          <a:p>
            <a:r>
              <a:rPr lang="en-US" dirty="0" err="1">
                <a:solidFill>
                  <a:srgbClr val="FF0000"/>
                </a:solidFill>
              </a:rPr>
              <a:t>Nguyễn</a:t>
            </a:r>
            <a:r>
              <a:rPr lang="en-US" dirty="0">
                <a:solidFill>
                  <a:srgbClr val="FF0000"/>
                </a:solidFill>
              </a:rPr>
              <a:t> </a:t>
            </a:r>
            <a:r>
              <a:rPr lang="en-US" dirty="0" err="1">
                <a:solidFill>
                  <a:srgbClr val="FF0000"/>
                </a:solidFill>
              </a:rPr>
              <a:t>Tuấn</a:t>
            </a:r>
            <a:r>
              <a:rPr lang="en-US" dirty="0">
                <a:solidFill>
                  <a:srgbClr val="FF0000"/>
                </a:solidFill>
              </a:rPr>
              <a:t> Minh</a:t>
            </a:r>
          </a:p>
          <a:p>
            <a:pPr marL="171450" indent="-171450">
              <a:buFont typeface="Wingdings" panose="05000000000000000000" pitchFamily="2" charset="2"/>
              <a:buChar char="ü"/>
            </a:pPr>
            <a:r>
              <a:rPr lang="en-US" sz="700" dirty="0" err="1"/>
              <a:t>Thiết</a:t>
            </a:r>
            <a:r>
              <a:rPr lang="en-US" sz="700" dirty="0"/>
              <a:t> </a:t>
            </a:r>
            <a:r>
              <a:rPr lang="en-US" sz="700" dirty="0" err="1"/>
              <a:t>kế</a:t>
            </a:r>
            <a:r>
              <a:rPr lang="en-US" sz="700" dirty="0"/>
              <a:t> </a:t>
            </a:r>
            <a:r>
              <a:rPr lang="en-US" sz="700" dirty="0" err="1"/>
              <a:t>giao</a:t>
            </a:r>
            <a:r>
              <a:rPr lang="en-US" sz="700" dirty="0"/>
              <a:t> </a:t>
            </a:r>
            <a:r>
              <a:rPr lang="en-US" sz="700" dirty="0" err="1"/>
              <a:t>diện</a:t>
            </a:r>
            <a:endParaRPr lang="en-US" sz="700" dirty="0"/>
          </a:p>
          <a:p>
            <a:pPr marL="171450" indent="-171450">
              <a:buFont typeface="Wingdings" panose="05000000000000000000" pitchFamily="2" charset="2"/>
              <a:buChar char="ü"/>
            </a:pPr>
            <a:r>
              <a:rPr lang="en-US" sz="700" dirty="0" err="1"/>
              <a:t>Thiết</a:t>
            </a:r>
            <a:r>
              <a:rPr lang="en-US" sz="700" dirty="0"/>
              <a:t> </a:t>
            </a:r>
            <a:r>
              <a:rPr lang="en-US" sz="700" dirty="0" err="1"/>
              <a:t>kế</a:t>
            </a:r>
            <a:r>
              <a:rPr lang="en-US" sz="700" dirty="0"/>
              <a:t> CSDL</a:t>
            </a:r>
          </a:p>
          <a:p>
            <a:pPr marL="171450" indent="-171450">
              <a:buFont typeface="Wingdings" panose="05000000000000000000" pitchFamily="2" charset="2"/>
              <a:buChar char="ü"/>
            </a:pPr>
            <a:r>
              <a:rPr lang="en-US" sz="700" dirty="0" err="1"/>
              <a:t>Xây</a:t>
            </a:r>
            <a:r>
              <a:rPr lang="en-US" sz="700" dirty="0"/>
              <a:t> </a:t>
            </a:r>
            <a:r>
              <a:rPr lang="en-US" sz="700" dirty="0" err="1"/>
              <a:t>dựng</a:t>
            </a:r>
            <a:r>
              <a:rPr lang="en-US" sz="700" dirty="0"/>
              <a:t> </a:t>
            </a:r>
            <a:r>
              <a:rPr lang="en-US" sz="700" dirty="0" err="1"/>
              <a:t>các</a:t>
            </a:r>
            <a:r>
              <a:rPr lang="en-US" sz="700" dirty="0"/>
              <a:t> </a:t>
            </a:r>
            <a:r>
              <a:rPr lang="en-US" sz="700" dirty="0" err="1"/>
              <a:t>chức</a:t>
            </a:r>
            <a:r>
              <a:rPr lang="en-US" sz="700" dirty="0"/>
              <a:t> </a:t>
            </a:r>
            <a:r>
              <a:rPr lang="en-US" sz="700" dirty="0" err="1"/>
              <a:t>năng</a:t>
            </a:r>
            <a:r>
              <a:rPr lang="en-US" sz="700" dirty="0"/>
              <a:t> </a:t>
            </a:r>
            <a:r>
              <a:rPr lang="en-US" sz="700" dirty="0" err="1"/>
              <a:t>quản</a:t>
            </a:r>
            <a:r>
              <a:rPr lang="en-US" sz="700" dirty="0"/>
              <a:t> </a:t>
            </a:r>
            <a:r>
              <a:rPr lang="en-US" sz="700" dirty="0" err="1"/>
              <a:t>lý</a:t>
            </a:r>
            <a:endParaRPr lang="en-US" sz="700" dirty="0"/>
          </a:p>
          <a:p>
            <a:pPr marL="171450" indent="-171450">
              <a:buFont typeface="Wingdings" panose="05000000000000000000" pitchFamily="2" charset="2"/>
              <a:buChar char="ü"/>
            </a:pPr>
            <a:r>
              <a:rPr lang="en-US" sz="700" dirty="0" err="1"/>
              <a:t>Làm</a:t>
            </a:r>
            <a:r>
              <a:rPr lang="en-US" sz="700" dirty="0"/>
              <a:t> </a:t>
            </a:r>
            <a:r>
              <a:rPr lang="en-US" sz="700" dirty="0" err="1"/>
              <a:t>báo</a:t>
            </a:r>
            <a:r>
              <a:rPr lang="en-US" sz="700" dirty="0"/>
              <a:t> </a:t>
            </a:r>
            <a:r>
              <a:rPr lang="en-US" sz="700" dirty="0" err="1"/>
              <a:t>cáo</a:t>
            </a:r>
            <a:endParaRPr lang="en-US" sz="700" dirty="0"/>
          </a:p>
        </p:txBody>
      </p:sp>
      <p:sp>
        <p:nvSpPr>
          <p:cNvPr id="9" name="TextBox 8">
            <a:extLst>
              <a:ext uri="{FF2B5EF4-FFF2-40B4-BE49-F238E27FC236}">
                <a16:creationId xmlns:a16="http://schemas.microsoft.com/office/drawing/2014/main" id="{CAD26268-7E44-40DE-BFDD-03B284305AD5}"/>
              </a:ext>
            </a:extLst>
          </p:cNvPr>
          <p:cNvSpPr txBox="1"/>
          <p:nvPr/>
        </p:nvSpPr>
        <p:spPr>
          <a:xfrm>
            <a:off x="613486" y="1225550"/>
            <a:ext cx="3153967" cy="646331"/>
          </a:xfrm>
          <a:prstGeom prst="rect">
            <a:avLst/>
          </a:prstGeom>
          <a:noFill/>
        </p:spPr>
        <p:txBody>
          <a:bodyPr wrap="square" rtlCol="0">
            <a:spAutoFit/>
          </a:bodyPr>
          <a:lstStyle/>
          <a:p>
            <a:r>
              <a:rPr lang="en-US" dirty="0" err="1">
                <a:solidFill>
                  <a:srgbClr val="FF0000"/>
                </a:solidFill>
              </a:rPr>
              <a:t>Nguyễn</a:t>
            </a:r>
            <a:r>
              <a:rPr lang="en-US" dirty="0">
                <a:solidFill>
                  <a:srgbClr val="FF0000"/>
                </a:solidFill>
              </a:rPr>
              <a:t> </a:t>
            </a:r>
            <a:r>
              <a:rPr lang="en-US" dirty="0" err="1">
                <a:solidFill>
                  <a:srgbClr val="FF0000"/>
                </a:solidFill>
              </a:rPr>
              <a:t>Mạnh</a:t>
            </a:r>
            <a:r>
              <a:rPr lang="en-US" dirty="0">
                <a:solidFill>
                  <a:srgbClr val="FF0000"/>
                </a:solidFill>
              </a:rPr>
              <a:t> </a:t>
            </a:r>
            <a:r>
              <a:rPr lang="en-US" dirty="0" err="1">
                <a:solidFill>
                  <a:srgbClr val="FF0000"/>
                </a:solidFill>
              </a:rPr>
              <a:t>Tuấn</a:t>
            </a:r>
            <a:r>
              <a:rPr lang="en-US" dirty="0">
                <a:solidFill>
                  <a:srgbClr val="FF0000"/>
                </a:solidFill>
              </a:rPr>
              <a:t> Anh</a:t>
            </a:r>
          </a:p>
          <a:p>
            <a:pPr marL="171450" indent="-171450">
              <a:buFont typeface="Courier New" panose="02070309020205020404" pitchFamily="49" charset="0"/>
              <a:buChar char="o"/>
            </a:pPr>
            <a:r>
              <a:rPr lang="en-US" sz="700" dirty="0" err="1"/>
              <a:t>Xây</a:t>
            </a:r>
            <a:r>
              <a:rPr lang="en-US" sz="700" dirty="0"/>
              <a:t> </a:t>
            </a:r>
            <a:r>
              <a:rPr lang="en-US" sz="700" dirty="0" err="1"/>
              <a:t>dựng</a:t>
            </a:r>
            <a:r>
              <a:rPr lang="en-US" sz="700" dirty="0"/>
              <a:t> base project, </a:t>
            </a:r>
            <a:r>
              <a:rPr lang="en-US" sz="700" dirty="0" err="1"/>
              <a:t>cài</a:t>
            </a:r>
            <a:r>
              <a:rPr lang="en-US" sz="700" dirty="0"/>
              <a:t> </a:t>
            </a:r>
            <a:r>
              <a:rPr lang="en-US" sz="700" dirty="0" err="1"/>
              <a:t>đặt</a:t>
            </a:r>
            <a:r>
              <a:rPr lang="en-US" sz="700" dirty="0"/>
              <a:t> </a:t>
            </a:r>
            <a:r>
              <a:rPr lang="en-US" sz="700" dirty="0" err="1"/>
              <a:t>các</a:t>
            </a:r>
            <a:r>
              <a:rPr lang="en-US" sz="700" dirty="0"/>
              <a:t> </a:t>
            </a:r>
            <a:r>
              <a:rPr lang="en-US" sz="700" dirty="0" err="1"/>
              <a:t>thư</a:t>
            </a:r>
            <a:r>
              <a:rPr lang="en-US" sz="700" dirty="0"/>
              <a:t> </a:t>
            </a:r>
            <a:r>
              <a:rPr lang="en-US" sz="700" dirty="0" err="1"/>
              <a:t>viện</a:t>
            </a:r>
            <a:endParaRPr lang="en-US" sz="700" dirty="0"/>
          </a:p>
          <a:p>
            <a:pPr marL="171450" indent="-171450">
              <a:buFont typeface="Courier New" panose="02070309020205020404" pitchFamily="49" charset="0"/>
              <a:buChar char="o"/>
            </a:pPr>
            <a:r>
              <a:rPr lang="en-US" sz="700" dirty="0" err="1"/>
              <a:t>Thiết</a:t>
            </a:r>
            <a:r>
              <a:rPr lang="en-US" sz="700" dirty="0"/>
              <a:t> </a:t>
            </a:r>
            <a:r>
              <a:rPr lang="en-US" sz="700" dirty="0" err="1"/>
              <a:t>kế</a:t>
            </a:r>
            <a:r>
              <a:rPr lang="en-US" sz="700" dirty="0"/>
              <a:t> CSDL</a:t>
            </a:r>
          </a:p>
          <a:p>
            <a:pPr marL="171450" indent="-171450">
              <a:buFont typeface="Courier New" panose="02070309020205020404" pitchFamily="49" charset="0"/>
              <a:buChar char="o"/>
            </a:pPr>
            <a:r>
              <a:rPr lang="en-US" sz="700" dirty="0" err="1"/>
              <a:t>Xây</a:t>
            </a:r>
            <a:r>
              <a:rPr lang="en-US" sz="700" dirty="0"/>
              <a:t> </a:t>
            </a:r>
            <a:r>
              <a:rPr lang="en-US" sz="700" dirty="0" err="1"/>
              <a:t>dựng</a:t>
            </a:r>
            <a:r>
              <a:rPr lang="en-US" sz="700" dirty="0"/>
              <a:t> </a:t>
            </a:r>
            <a:r>
              <a:rPr lang="en-US" sz="700" dirty="0" err="1"/>
              <a:t>chức</a:t>
            </a:r>
            <a:r>
              <a:rPr lang="en-US" sz="700" dirty="0"/>
              <a:t> </a:t>
            </a:r>
            <a:r>
              <a:rPr lang="en-US" sz="700" dirty="0" err="1"/>
              <a:t>năng</a:t>
            </a:r>
            <a:r>
              <a:rPr lang="en-US" sz="700" dirty="0"/>
              <a:t> </a:t>
            </a:r>
            <a:r>
              <a:rPr lang="en-US" sz="700" dirty="0" err="1"/>
              <a:t>quản</a:t>
            </a:r>
            <a:r>
              <a:rPr lang="en-US" sz="700" dirty="0"/>
              <a:t> </a:t>
            </a:r>
            <a:r>
              <a:rPr lang="en-US" sz="700" dirty="0" err="1"/>
              <a:t>lý</a:t>
            </a:r>
            <a:endParaRPr lang="en-US" sz="700" dirty="0"/>
          </a:p>
          <a:p>
            <a:pPr marL="171450" indent="-171450">
              <a:buFont typeface="Courier New" panose="02070309020205020404" pitchFamily="49" charset="0"/>
              <a:buChar char="o"/>
            </a:pPr>
            <a:r>
              <a:rPr lang="en-US" sz="700" dirty="0" err="1"/>
              <a:t>Đổ</a:t>
            </a:r>
            <a:r>
              <a:rPr lang="en-US" sz="700" dirty="0"/>
              <a:t> </a:t>
            </a:r>
            <a:r>
              <a:rPr lang="en-US" sz="700" dirty="0" err="1"/>
              <a:t>dữ</a:t>
            </a:r>
            <a:r>
              <a:rPr lang="en-US" sz="700" dirty="0"/>
              <a:t> </a:t>
            </a:r>
            <a:r>
              <a:rPr lang="en-US" sz="700" dirty="0" err="1"/>
              <a:t>liệu</a:t>
            </a:r>
            <a:r>
              <a:rPr lang="en-US" sz="700" dirty="0"/>
              <a:t>, </a:t>
            </a:r>
            <a:r>
              <a:rPr lang="en-US" sz="700" dirty="0" err="1"/>
              <a:t>phân</a:t>
            </a:r>
            <a:r>
              <a:rPr lang="en-US" sz="700" dirty="0"/>
              <a:t> </a:t>
            </a:r>
            <a:r>
              <a:rPr lang="en-US" sz="700" dirty="0" err="1"/>
              <a:t>trang</a:t>
            </a:r>
            <a:r>
              <a:rPr lang="en-US" sz="700" dirty="0"/>
              <a:t>, </a:t>
            </a:r>
            <a:r>
              <a:rPr lang="en-US" sz="700" dirty="0" err="1"/>
              <a:t>giỏ</a:t>
            </a:r>
            <a:r>
              <a:rPr lang="en-US" sz="700" dirty="0"/>
              <a:t> </a:t>
            </a:r>
            <a:r>
              <a:rPr lang="en-US" sz="700" dirty="0" err="1"/>
              <a:t>hàng</a:t>
            </a:r>
            <a:r>
              <a:rPr lang="en-US" sz="700" dirty="0"/>
              <a:t>,…</a:t>
            </a:r>
          </a:p>
        </p:txBody>
      </p:sp>
      <p:sp>
        <p:nvSpPr>
          <p:cNvPr id="10" name="TextBox 9">
            <a:extLst>
              <a:ext uri="{FF2B5EF4-FFF2-40B4-BE49-F238E27FC236}">
                <a16:creationId xmlns:a16="http://schemas.microsoft.com/office/drawing/2014/main" id="{3831E111-E34D-4EBC-BA82-E0BE2F9D3679}"/>
              </a:ext>
            </a:extLst>
          </p:cNvPr>
          <p:cNvSpPr txBox="1"/>
          <p:nvPr/>
        </p:nvSpPr>
        <p:spPr>
          <a:xfrm>
            <a:off x="613486" y="2021462"/>
            <a:ext cx="3153967" cy="646331"/>
          </a:xfrm>
          <a:prstGeom prst="rect">
            <a:avLst/>
          </a:prstGeom>
          <a:noFill/>
        </p:spPr>
        <p:txBody>
          <a:bodyPr wrap="square" rtlCol="0">
            <a:spAutoFit/>
          </a:bodyPr>
          <a:lstStyle/>
          <a:p>
            <a:r>
              <a:rPr lang="en-US" dirty="0" err="1">
                <a:solidFill>
                  <a:srgbClr val="FF0000"/>
                </a:solidFill>
              </a:rPr>
              <a:t>Ngô</a:t>
            </a:r>
            <a:r>
              <a:rPr lang="en-US" dirty="0">
                <a:solidFill>
                  <a:srgbClr val="FF0000"/>
                </a:solidFill>
              </a:rPr>
              <a:t> </a:t>
            </a:r>
            <a:r>
              <a:rPr lang="en-US" dirty="0" err="1">
                <a:solidFill>
                  <a:srgbClr val="FF0000"/>
                </a:solidFill>
              </a:rPr>
              <a:t>Văn</a:t>
            </a:r>
            <a:r>
              <a:rPr lang="en-US" dirty="0">
                <a:solidFill>
                  <a:srgbClr val="FF0000"/>
                </a:solidFill>
              </a:rPr>
              <a:t> </a:t>
            </a:r>
            <a:r>
              <a:rPr lang="en-US" dirty="0" err="1">
                <a:solidFill>
                  <a:srgbClr val="FF0000"/>
                </a:solidFill>
              </a:rPr>
              <a:t>Thuyết</a:t>
            </a:r>
            <a:endParaRPr lang="en-US" dirty="0">
              <a:solidFill>
                <a:srgbClr val="FF0000"/>
              </a:solidFill>
            </a:endParaRPr>
          </a:p>
          <a:p>
            <a:pPr marL="171450" indent="-171450">
              <a:buFont typeface="Wingdings" panose="05000000000000000000" pitchFamily="2" charset="2"/>
              <a:buChar char="Ø"/>
            </a:pPr>
            <a:r>
              <a:rPr lang="en-US" sz="700" dirty="0" err="1"/>
              <a:t>Thiết</a:t>
            </a:r>
            <a:r>
              <a:rPr lang="en-US" sz="700" dirty="0"/>
              <a:t> </a:t>
            </a:r>
            <a:r>
              <a:rPr lang="en-US" sz="700" dirty="0" err="1"/>
              <a:t>kế</a:t>
            </a:r>
            <a:r>
              <a:rPr lang="en-US" sz="700" dirty="0"/>
              <a:t> </a:t>
            </a:r>
            <a:r>
              <a:rPr lang="en-US" sz="700" dirty="0" err="1"/>
              <a:t>giao</a:t>
            </a:r>
            <a:r>
              <a:rPr lang="en-US" sz="700" dirty="0"/>
              <a:t> </a:t>
            </a:r>
            <a:r>
              <a:rPr lang="en-US" sz="700" dirty="0" err="1"/>
              <a:t>diện</a:t>
            </a:r>
            <a:r>
              <a:rPr lang="en-US" sz="700" dirty="0"/>
              <a:t>, </a:t>
            </a:r>
            <a:r>
              <a:rPr lang="en-US" sz="700" dirty="0" err="1"/>
              <a:t>rà</a:t>
            </a:r>
            <a:r>
              <a:rPr lang="en-US" sz="700" dirty="0"/>
              <a:t> </a:t>
            </a:r>
            <a:r>
              <a:rPr lang="en-US" sz="700" dirty="0" err="1"/>
              <a:t>soát</a:t>
            </a:r>
            <a:r>
              <a:rPr lang="en-US" sz="700" dirty="0"/>
              <a:t> </a:t>
            </a:r>
            <a:r>
              <a:rPr lang="en-US" sz="700" dirty="0" err="1"/>
              <a:t>chức</a:t>
            </a:r>
            <a:r>
              <a:rPr lang="en-US" sz="700" dirty="0"/>
              <a:t> </a:t>
            </a:r>
            <a:r>
              <a:rPr lang="en-US" sz="700" dirty="0" err="1"/>
              <a:t>năng</a:t>
            </a:r>
            <a:r>
              <a:rPr lang="en-US" sz="700" dirty="0"/>
              <a:t> </a:t>
            </a:r>
            <a:r>
              <a:rPr lang="en-US" sz="700" dirty="0" err="1"/>
              <a:t>và</a:t>
            </a:r>
            <a:r>
              <a:rPr lang="en-US" sz="700" dirty="0"/>
              <a:t> </a:t>
            </a:r>
            <a:r>
              <a:rPr lang="en-US" sz="700" dirty="0" err="1"/>
              <a:t>sửa</a:t>
            </a:r>
            <a:r>
              <a:rPr lang="en-US" sz="700" dirty="0"/>
              <a:t> </a:t>
            </a:r>
            <a:r>
              <a:rPr lang="en-US" sz="700" dirty="0" err="1"/>
              <a:t>lỗi</a:t>
            </a:r>
            <a:endParaRPr lang="en-US" sz="700" dirty="0"/>
          </a:p>
          <a:p>
            <a:pPr marL="171450" indent="-171450">
              <a:buFont typeface="Wingdings" panose="05000000000000000000" pitchFamily="2" charset="2"/>
              <a:buChar char="Ø"/>
            </a:pPr>
            <a:r>
              <a:rPr lang="en-US" sz="700" dirty="0" err="1"/>
              <a:t>Thiết</a:t>
            </a:r>
            <a:r>
              <a:rPr lang="en-US" sz="700" dirty="0"/>
              <a:t> </a:t>
            </a:r>
            <a:r>
              <a:rPr lang="en-US" sz="700" dirty="0" err="1"/>
              <a:t>kế</a:t>
            </a:r>
            <a:r>
              <a:rPr lang="en-US" sz="700" dirty="0"/>
              <a:t> CSDL</a:t>
            </a:r>
          </a:p>
          <a:p>
            <a:pPr marL="171450" indent="-171450">
              <a:buFont typeface="Wingdings" panose="05000000000000000000" pitchFamily="2" charset="2"/>
              <a:buChar char="Ø"/>
            </a:pPr>
            <a:r>
              <a:rPr lang="en-US" sz="700" dirty="0" err="1"/>
              <a:t>Xây</a:t>
            </a:r>
            <a:r>
              <a:rPr lang="en-US" sz="700" dirty="0"/>
              <a:t> </a:t>
            </a:r>
            <a:r>
              <a:rPr lang="en-US" sz="700" dirty="0" err="1"/>
              <a:t>dựng</a:t>
            </a:r>
            <a:r>
              <a:rPr lang="en-US" sz="700" dirty="0"/>
              <a:t> </a:t>
            </a:r>
            <a:r>
              <a:rPr lang="en-US" sz="700" dirty="0" err="1"/>
              <a:t>chức</a:t>
            </a:r>
            <a:r>
              <a:rPr lang="en-US" sz="700" dirty="0"/>
              <a:t> </a:t>
            </a:r>
            <a:r>
              <a:rPr lang="en-US" sz="700" dirty="0" err="1"/>
              <a:t>năng</a:t>
            </a:r>
            <a:r>
              <a:rPr lang="en-US" sz="700" dirty="0"/>
              <a:t> </a:t>
            </a:r>
            <a:r>
              <a:rPr lang="en-US" sz="700" dirty="0" err="1"/>
              <a:t>quản</a:t>
            </a:r>
            <a:r>
              <a:rPr lang="en-US" sz="700" dirty="0"/>
              <a:t> </a:t>
            </a:r>
            <a:r>
              <a:rPr lang="en-US" sz="700" dirty="0" err="1"/>
              <a:t>lý</a:t>
            </a:r>
            <a:endParaRPr lang="en-US" sz="700" dirty="0"/>
          </a:p>
          <a:p>
            <a:pPr marL="171450" indent="-171450">
              <a:buFont typeface="Wingdings" panose="05000000000000000000" pitchFamily="2" charset="2"/>
              <a:buChar char="Ø"/>
            </a:pPr>
            <a:r>
              <a:rPr lang="en-US" sz="700" dirty="0" err="1"/>
              <a:t>Phân</a:t>
            </a:r>
            <a:r>
              <a:rPr lang="en-US" sz="700" dirty="0"/>
              <a:t> </a:t>
            </a:r>
            <a:r>
              <a:rPr lang="en-US" sz="700" dirty="0" err="1"/>
              <a:t>trang</a:t>
            </a:r>
            <a:r>
              <a:rPr lang="en-US" sz="700" dirty="0"/>
              <a:t>, profile, dashboard…</a:t>
            </a:r>
          </a:p>
        </p:txBody>
      </p:sp>
    </p:spTree>
    <p:extLst>
      <p:ext uri="{BB962C8B-B14F-4D97-AF65-F5344CB8AC3E}">
        <p14:creationId xmlns:p14="http://schemas.microsoft.com/office/powerpoint/2010/main" val="3344930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1070" y="65840"/>
            <a:ext cx="2633391" cy="174622"/>
          </a:xfrm>
          <a:prstGeom prst="rect">
            <a:avLst/>
          </a:prstGeom>
        </p:spPr>
        <p:txBody>
          <a:bodyPr vert="horz" wrap="square" lIns="0" tIns="5293" rIns="0" bIns="0" rtlCol="0">
            <a:spAutoFit/>
          </a:bodyPr>
          <a:lstStyle/>
          <a:p>
            <a:pPr marL="5571">
              <a:lnSpc>
                <a:spcPct val="100000"/>
              </a:lnSpc>
              <a:spcBef>
                <a:spcPts val="42"/>
              </a:spcBef>
            </a:pPr>
            <a:r>
              <a:rPr lang="en-US" sz="1100" b="1" spc="-42" dirty="0">
                <a:solidFill>
                  <a:srgbClr val="7030A0"/>
                </a:solidFill>
                <a:latin typeface="+mn-lt"/>
              </a:rPr>
              <a:t>Giao </a:t>
            </a:r>
            <a:r>
              <a:rPr lang="en-US" sz="1100" b="1" spc="-42" dirty="0" err="1">
                <a:solidFill>
                  <a:srgbClr val="7030A0"/>
                </a:solidFill>
                <a:latin typeface="+mn-lt"/>
              </a:rPr>
              <a:t>diện</a:t>
            </a:r>
            <a:r>
              <a:rPr lang="en-US" sz="1100" b="1" spc="-42" dirty="0">
                <a:solidFill>
                  <a:srgbClr val="7030A0"/>
                </a:solidFill>
                <a:latin typeface="+mn-lt"/>
              </a:rPr>
              <a:t> </a:t>
            </a:r>
            <a:r>
              <a:rPr lang="en-US" sz="1100" b="1" spc="-42" dirty="0" err="1">
                <a:solidFill>
                  <a:srgbClr val="7030A0"/>
                </a:solidFill>
                <a:latin typeface="+mn-lt"/>
              </a:rPr>
              <a:t>chính</a:t>
            </a:r>
            <a:endParaRPr lang="vi-VN" sz="1100" b="1" spc="-2" dirty="0">
              <a:solidFill>
                <a:srgbClr val="7030A0"/>
              </a:solidFill>
              <a:latin typeface="+mn-lt"/>
            </a:endParaRPr>
          </a:p>
        </p:txBody>
      </p:sp>
      <p:sp>
        <p:nvSpPr>
          <p:cNvPr id="11" name="object 11"/>
          <p:cNvSpPr txBox="1">
            <a:spLocks noGrp="1"/>
          </p:cNvSpPr>
          <p:nvPr>
            <p:ph type="sldNum" idx="12"/>
          </p:nvPr>
        </p:nvSpPr>
        <p:spPr>
          <a:xfrm>
            <a:off x="3762773" y="2924881"/>
            <a:ext cx="173285" cy="76944"/>
          </a:xfrm>
          <a:prstGeom prst="rect">
            <a:avLst/>
          </a:prstGeom>
        </p:spPr>
        <p:txBody>
          <a:bodyPr vert="horz" wrap="square" lIns="0" tIns="0" rIns="0" bIns="0" rtlCol="0">
            <a:spAutoFit/>
          </a:bodyPr>
          <a:lstStyle/>
          <a:p>
            <a:pPr marL="11143">
              <a:lnSpc>
                <a:spcPts val="630"/>
              </a:lnSpc>
            </a:pPr>
            <a:fld id="{81D60167-4931-47E6-BA6A-407CBD079E47}" type="slidenum">
              <a:rPr dirty="0"/>
              <a:pPr marL="11143">
                <a:lnSpc>
                  <a:spcPts val="630"/>
                </a:lnSpc>
              </a:pPr>
              <a:t>12</a:t>
            </a:fld>
            <a:endParaRPr dirty="0"/>
          </a:p>
        </p:txBody>
      </p:sp>
      <p:pic>
        <p:nvPicPr>
          <p:cNvPr id="8" name="Picture 7">
            <a:extLst>
              <a:ext uri="{FF2B5EF4-FFF2-40B4-BE49-F238E27FC236}">
                <a16:creationId xmlns:a16="http://schemas.microsoft.com/office/drawing/2014/main" id="{FBAF9FA2-6879-42DA-BF2F-D392BB1EC5C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0216" y="474541"/>
            <a:ext cx="2172063" cy="1044818"/>
          </a:xfrm>
          <a:prstGeom prst="rect">
            <a:avLst/>
          </a:prstGeom>
          <a:effectLst>
            <a:outerShdw blurRad="50800" dist="50800" dir="5400000" algn="ctr" rotWithShape="0">
              <a:schemeClr val="bg1">
                <a:lumMod val="85000"/>
              </a:schemeClr>
            </a:outerShdw>
          </a:effectLst>
        </p:spPr>
      </p:pic>
      <p:sp>
        <p:nvSpPr>
          <p:cNvPr id="19" name="Rectangle 18">
            <a:extLst>
              <a:ext uri="{FF2B5EF4-FFF2-40B4-BE49-F238E27FC236}">
                <a16:creationId xmlns:a16="http://schemas.microsoft.com/office/drawing/2014/main" id="{2E08ACD7-9FE2-4BD1-A34C-88CE9FCAFE58}"/>
              </a:ext>
            </a:extLst>
          </p:cNvPr>
          <p:cNvSpPr/>
          <p:nvPr/>
        </p:nvSpPr>
        <p:spPr>
          <a:xfrm>
            <a:off x="726647" y="1682750"/>
            <a:ext cx="799200" cy="265661"/>
          </a:xfrm>
          <a:prstGeom prst="rect">
            <a:avLst/>
          </a:prstGeom>
          <a:solidFill>
            <a:srgbClr val="7030A0"/>
          </a:solidFill>
          <a:ln>
            <a:noFill/>
          </a:ln>
          <a:effectLst>
            <a:glow rad="50800">
              <a:srgbClr val="7030A0">
                <a:alpha val="60000"/>
              </a:srgbClr>
            </a:glow>
            <a:outerShdw dir="2040000" sx="45000" sy="45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Frontend</a:t>
            </a:r>
          </a:p>
        </p:txBody>
      </p:sp>
      <p:sp>
        <p:nvSpPr>
          <p:cNvPr id="20" name="Rectangle 19">
            <a:extLst>
              <a:ext uri="{FF2B5EF4-FFF2-40B4-BE49-F238E27FC236}">
                <a16:creationId xmlns:a16="http://schemas.microsoft.com/office/drawing/2014/main" id="{C2B6FDD6-97EA-47F3-9441-AE57B8E28EF5}"/>
              </a:ext>
            </a:extLst>
          </p:cNvPr>
          <p:cNvSpPr/>
          <p:nvPr/>
        </p:nvSpPr>
        <p:spPr>
          <a:xfrm>
            <a:off x="2666206" y="1264689"/>
            <a:ext cx="792000" cy="265661"/>
          </a:xfrm>
          <a:prstGeom prst="rect">
            <a:avLst/>
          </a:prstGeom>
          <a:solidFill>
            <a:srgbClr val="7030A0"/>
          </a:solidFill>
          <a:ln>
            <a:noFill/>
          </a:ln>
          <a:effectLst>
            <a:glow rad="50800">
              <a:srgbClr val="7030A0">
                <a:alpha val="60000"/>
              </a:srgbClr>
            </a:glow>
            <a:outerShdw dir="2040000" sx="45000" sy="45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50800" dist="38100" dir="2700000" algn="tl" rotWithShape="0">
                    <a:prstClr val="black">
                      <a:alpha val="40000"/>
                    </a:prstClr>
                  </a:outerShdw>
                </a:effectLst>
              </a:rPr>
              <a:t>Backend</a:t>
            </a:r>
          </a:p>
        </p:txBody>
      </p:sp>
      <p:pic>
        <p:nvPicPr>
          <p:cNvPr id="9" name="Picture 8">
            <a:extLst>
              <a:ext uri="{FF2B5EF4-FFF2-40B4-BE49-F238E27FC236}">
                <a16:creationId xmlns:a16="http://schemas.microsoft.com/office/drawing/2014/main" id="{29CBDD34-7245-FE57-E09F-79A64A698A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5337" y="1682750"/>
            <a:ext cx="2060721" cy="990600"/>
          </a:xfrm>
          <a:prstGeom prst="rect">
            <a:avLst/>
          </a:prstGeom>
        </p:spPr>
      </p:pic>
    </p:spTree>
    <p:extLst>
      <p:ext uri="{BB962C8B-B14F-4D97-AF65-F5344CB8AC3E}">
        <p14:creationId xmlns:p14="http://schemas.microsoft.com/office/powerpoint/2010/main" val="3707269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par>
                                <p:cTn id="20" presetID="2" presetClass="entr" presetSubtype="4"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09"/>
        <p:cNvGrpSpPr/>
        <p:nvPr/>
      </p:nvGrpSpPr>
      <p:grpSpPr>
        <a:xfrm>
          <a:off x="0" y="0"/>
          <a:ext cx="0" cy="0"/>
          <a:chOff x="0" y="0"/>
          <a:chExt cx="0" cy="0"/>
        </a:xfrm>
      </p:grpSpPr>
      <p:sp>
        <p:nvSpPr>
          <p:cNvPr id="110" name="Shape 110"/>
          <p:cNvSpPr/>
          <p:nvPr/>
        </p:nvSpPr>
        <p:spPr>
          <a:xfrm>
            <a:off x="0" y="828237"/>
            <a:ext cx="3960813" cy="315927"/>
          </a:xfrm>
          <a:prstGeom prst="rect">
            <a:avLst/>
          </a:prstGeom>
          <a:noFill/>
          <a:ln>
            <a:noFill/>
          </a:ln>
        </p:spPr>
        <p:txBody>
          <a:bodyPr lIns="40108" tIns="20049" rIns="40108" bIns="20049" anchor="t" anchorCtr="0">
            <a:noAutofit/>
          </a:bodyPr>
          <a:lstStyle/>
          <a:p>
            <a:pPr algn="ctr">
              <a:buSzPct val="25000"/>
            </a:pPr>
            <a:r>
              <a:rPr lang="en-US" sz="1800" b="1" dirty="0">
                <a:solidFill>
                  <a:srgbClr val="3A3838"/>
                </a:solidFill>
                <a:latin typeface="Arial"/>
                <a:ea typeface="Arial"/>
                <a:cs typeface="Arial"/>
                <a:sym typeface="Arial"/>
              </a:rPr>
              <a:t>THANK FOR WATCH !</a:t>
            </a:r>
          </a:p>
        </p:txBody>
      </p:sp>
      <p:sp>
        <p:nvSpPr>
          <p:cNvPr id="2" name="Slide Number Placeholder 1"/>
          <p:cNvSpPr>
            <a:spLocks noGrp="1"/>
          </p:cNvSpPr>
          <p:nvPr>
            <p:ph type="sldNum" idx="12"/>
          </p:nvPr>
        </p:nvSpPr>
        <p:spPr/>
        <p:txBody>
          <a:bodyPr/>
          <a:lstStyle/>
          <a:p>
            <a:pPr>
              <a:buSzPct val="25000"/>
            </a:pPr>
            <a:fld id="{00000000-1234-1234-1234-123412341234}" type="slidenum">
              <a:rPr lang="en-US" smtClean="0">
                <a:latin typeface="Calibri"/>
                <a:ea typeface="Calibri"/>
                <a:cs typeface="Calibri"/>
                <a:sym typeface="Calibri"/>
              </a:rPr>
              <a:pPr>
                <a:buSzPct val="25000"/>
              </a:pPr>
              <a:t>13</a:t>
            </a:fld>
            <a:endParaRPr lang="en-US" dirty="0">
              <a:latin typeface="Calibri"/>
              <a:ea typeface="Calibri"/>
              <a:cs typeface="Calibri"/>
              <a:sym typeface="Calibri"/>
            </a:endParaRPr>
          </a:p>
        </p:txBody>
      </p:sp>
    </p:spTree>
    <p:extLst>
      <p:ext uri="{BB962C8B-B14F-4D97-AF65-F5344CB8AC3E}">
        <p14:creationId xmlns:p14="http://schemas.microsoft.com/office/powerpoint/2010/main" val="3078273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120" y="65840"/>
            <a:ext cx="3801693" cy="174622"/>
          </a:xfrm>
          <a:prstGeom prst="rect">
            <a:avLst/>
          </a:prstGeom>
        </p:spPr>
        <p:txBody>
          <a:bodyPr vert="horz" wrap="square" lIns="0" tIns="5293" rIns="0" bIns="0" rtlCol="0">
            <a:spAutoFit/>
          </a:bodyPr>
          <a:lstStyle/>
          <a:p>
            <a:pPr marL="5571">
              <a:lnSpc>
                <a:spcPct val="100000"/>
              </a:lnSpc>
              <a:spcBef>
                <a:spcPts val="42"/>
              </a:spcBef>
            </a:pPr>
            <a:r>
              <a:rPr lang="en-US" sz="1100" b="1" spc="-2" dirty="0">
                <a:solidFill>
                  <a:srgbClr val="7030A0"/>
                </a:solidFill>
                <a:latin typeface="+mn-lt"/>
              </a:rPr>
              <a:t>CÁC NỘI DUNG CHÍNH</a:t>
            </a:r>
            <a:endParaRPr lang="vi-VN" sz="1100" b="1" spc="-2" dirty="0">
              <a:solidFill>
                <a:srgbClr val="7030A0"/>
              </a:solidFill>
              <a:latin typeface="+mn-lt"/>
            </a:endParaRPr>
          </a:p>
        </p:txBody>
      </p:sp>
      <p:sp>
        <p:nvSpPr>
          <p:cNvPr id="5" name="object 5"/>
          <p:cNvSpPr txBox="1"/>
          <p:nvPr/>
        </p:nvSpPr>
        <p:spPr>
          <a:xfrm>
            <a:off x="3838138" y="2954403"/>
            <a:ext cx="61338" cy="76944"/>
          </a:xfrm>
          <a:prstGeom prst="rect">
            <a:avLst/>
          </a:prstGeom>
        </p:spPr>
        <p:txBody>
          <a:bodyPr vert="horz" wrap="square" lIns="0" tIns="0" rIns="0" bIns="0" rtlCol="0">
            <a:spAutoFit/>
          </a:bodyPr>
          <a:lstStyle/>
          <a:p>
            <a:pPr marL="11143">
              <a:lnSpc>
                <a:spcPts val="630"/>
              </a:lnSpc>
            </a:pPr>
            <a:fld id="{81D60167-4931-47E6-BA6A-407CBD079E47}" type="slidenum">
              <a:rPr sz="600" dirty="0">
                <a:solidFill>
                  <a:srgbClr val="FFFFFF"/>
                </a:solidFill>
                <a:latin typeface="Calibri"/>
                <a:cs typeface="Calibri"/>
              </a:rPr>
              <a:pPr marL="11143">
                <a:lnSpc>
                  <a:spcPts val="630"/>
                </a:lnSpc>
              </a:pPr>
              <a:t>2</a:t>
            </a:fld>
            <a:endParaRPr sz="600">
              <a:latin typeface="Calibri"/>
              <a:cs typeface="Calibri"/>
            </a:endParaRPr>
          </a:p>
        </p:txBody>
      </p:sp>
      <p:sp>
        <p:nvSpPr>
          <p:cNvPr id="3" name="object 3"/>
          <p:cNvSpPr txBox="1"/>
          <p:nvPr/>
        </p:nvSpPr>
        <p:spPr>
          <a:xfrm>
            <a:off x="278357" y="402811"/>
            <a:ext cx="2049171" cy="1415855"/>
          </a:xfrm>
          <a:prstGeom prst="rect">
            <a:avLst/>
          </a:prstGeom>
        </p:spPr>
        <p:txBody>
          <a:bodyPr vert="horz" wrap="square" lIns="0" tIns="15322" rIns="0" bIns="0" rtlCol="0">
            <a:spAutoFit/>
          </a:bodyPr>
          <a:lstStyle/>
          <a:p>
            <a:pPr marL="125916" indent="-120344">
              <a:spcBef>
                <a:spcPts val="579"/>
              </a:spcBef>
              <a:buClr>
                <a:srgbClr val="AC1317"/>
              </a:buClr>
              <a:buSzPct val="152380"/>
              <a:buFont typeface="Wingdings"/>
              <a:buChar char=""/>
              <a:tabLst>
                <a:tab pos="126194" algn="l"/>
              </a:tabLst>
            </a:pPr>
            <a:r>
              <a:rPr lang="vi-VN" sz="700" spc="4" dirty="0">
                <a:cs typeface="Calibri"/>
              </a:rPr>
              <a:t>TỔNG QUAN ĐỀ TÀI</a:t>
            </a:r>
          </a:p>
          <a:p>
            <a:pPr marL="125916" indent="-120344">
              <a:spcBef>
                <a:spcPts val="579"/>
              </a:spcBef>
              <a:buClr>
                <a:srgbClr val="AC1317"/>
              </a:buClr>
              <a:buSzPct val="152380"/>
              <a:buFont typeface="Wingdings"/>
              <a:buChar char=""/>
              <a:tabLst>
                <a:tab pos="126194" algn="l"/>
              </a:tabLst>
            </a:pPr>
            <a:r>
              <a:rPr lang="vi-VN" sz="700" spc="4" dirty="0">
                <a:cs typeface="Calibri"/>
              </a:rPr>
              <a:t>KIẾN TRÚC VÀ MÔ HÌNH THIẾT KẾ</a:t>
            </a:r>
          </a:p>
          <a:p>
            <a:pPr marL="125916" indent="-120344">
              <a:spcBef>
                <a:spcPts val="579"/>
              </a:spcBef>
              <a:buClr>
                <a:srgbClr val="AC1317"/>
              </a:buClr>
              <a:buSzPct val="152380"/>
              <a:buFont typeface="Wingdings"/>
              <a:buChar char=""/>
              <a:tabLst>
                <a:tab pos="126194" algn="l"/>
              </a:tabLst>
            </a:pPr>
            <a:r>
              <a:rPr lang="vi-VN" sz="700" spc="4" dirty="0">
                <a:cs typeface="Calibri"/>
              </a:rPr>
              <a:t>SƠ ĐỒ PHÂN RÃ CHỨC NĂNG</a:t>
            </a:r>
          </a:p>
          <a:p>
            <a:pPr marL="125916" indent="-120344">
              <a:spcBef>
                <a:spcPts val="579"/>
              </a:spcBef>
              <a:buClr>
                <a:srgbClr val="AC1317"/>
              </a:buClr>
              <a:buSzPct val="152380"/>
              <a:buFont typeface="Wingdings"/>
              <a:buChar char=""/>
              <a:tabLst>
                <a:tab pos="126194" algn="l"/>
              </a:tabLst>
            </a:pPr>
            <a:r>
              <a:rPr lang="vi-VN" sz="700" spc="4" dirty="0">
                <a:cs typeface="Calibri"/>
              </a:rPr>
              <a:t>BIỂU ĐỒ LUỒNG DỮ LI</a:t>
            </a:r>
            <a:r>
              <a:rPr lang="en-US" sz="700" spc="4" dirty="0">
                <a:cs typeface="Calibri"/>
              </a:rPr>
              <a:t>Ệ</a:t>
            </a:r>
            <a:r>
              <a:rPr lang="vi-VN" sz="700" spc="4" dirty="0">
                <a:cs typeface="Calibri"/>
              </a:rPr>
              <a:t>U MỨC NGỮ CẢNH</a:t>
            </a:r>
          </a:p>
          <a:p>
            <a:pPr marL="125916" indent="-120344">
              <a:spcBef>
                <a:spcPts val="579"/>
              </a:spcBef>
              <a:buClr>
                <a:srgbClr val="AC1317"/>
              </a:buClr>
              <a:buSzPct val="152380"/>
              <a:buFont typeface="Wingdings"/>
              <a:buChar char=""/>
              <a:tabLst>
                <a:tab pos="126194" algn="l"/>
              </a:tabLst>
            </a:pPr>
            <a:r>
              <a:rPr lang="vi-VN" sz="700" spc="4" dirty="0">
                <a:cs typeface="Calibri"/>
              </a:rPr>
              <a:t>SƠ ĐỒ QUAN HỆ THỰC THỂ</a:t>
            </a:r>
          </a:p>
          <a:p>
            <a:pPr marL="125916" indent="-120344">
              <a:spcBef>
                <a:spcPts val="579"/>
              </a:spcBef>
              <a:buClr>
                <a:srgbClr val="AC1317"/>
              </a:buClr>
              <a:buSzPct val="152380"/>
              <a:buFont typeface="Wingdings"/>
              <a:buChar char=""/>
              <a:tabLst>
                <a:tab pos="126194" algn="l"/>
              </a:tabLst>
            </a:pPr>
            <a:r>
              <a:rPr lang="vi-VN" sz="700" spc="4" dirty="0">
                <a:cs typeface="Calibri"/>
              </a:rPr>
              <a:t>THIẾT KẾ CƠ SỞ DỮ LI</a:t>
            </a:r>
            <a:r>
              <a:rPr lang="en-US" sz="700" spc="4" dirty="0">
                <a:cs typeface="Calibri"/>
              </a:rPr>
              <a:t>Ệ</a:t>
            </a:r>
            <a:r>
              <a:rPr lang="vi-VN" sz="700" spc="4" dirty="0">
                <a:cs typeface="Calibri"/>
              </a:rPr>
              <a:t>U</a:t>
            </a:r>
          </a:p>
          <a:p>
            <a:pPr marL="125916" indent="-120344">
              <a:spcBef>
                <a:spcPts val="579"/>
              </a:spcBef>
              <a:buClr>
                <a:srgbClr val="AC1317"/>
              </a:buClr>
              <a:buSzPct val="152380"/>
              <a:buFont typeface="Wingdings"/>
              <a:buChar char=""/>
              <a:tabLst>
                <a:tab pos="126194" algn="l"/>
              </a:tabLst>
            </a:pPr>
            <a:r>
              <a:rPr lang="vi-VN" sz="700" spc="4" dirty="0">
                <a:cs typeface="Calibri"/>
              </a:rPr>
              <a:t>PHÂN CÔNG CÔNG VIỆC TRONG NHÓM</a:t>
            </a:r>
          </a:p>
          <a:p>
            <a:pPr marL="125916" indent="-120344">
              <a:spcBef>
                <a:spcPts val="579"/>
              </a:spcBef>
              <a:buClr>
                <a:srgbClr val="AC1317"/>
              </a:buClr>
              <a:buSzPct val="152380"/>
              <a:buFont typeface="Wingdings"/>
              <a:buChar char=""/>
              <a:tabLst>
                <a:tab pos="126194" algn="l"/>
              </a:tabLst>
            </a:pPr>
            <a:r>
              <a:rPr lang="vi-VN" sz="700" spc="4" dirty="0">
                <a:cs typeface="Calibri"/>
              </a:rPr>
              <a:t>GIAO DIỆN CHÍNH</a:t>
            </a:r>
            <a:endParaRPr lang="vi-VN" sz="700" dirty="0">
              <a:cs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32027" y="70733"/>
            <a:ext cx="3481115" cy="174622"/>
          </a:xfrm>
          <a:prstGeom prst="rect">
            <a:avLst/>
          </a:prstGeom>
        </p:spPr>
        <p:txBody>
          <a:bodyPr vert="horz" wrap="square" lIns="0" tIns="5293" rIns="0" bIns="0" rtlCol="0">
            <a:spAutoFit/>
          </a:bodyPr>
          <a:lstStyle/>
          <a:p>
            <a:pPr marL="5571">
              <a:lnSpc>
                <a:spcPct val="100000"/>
              </a:lnSpc>
              <a:spcBef>
                <a:spcPts val="42"/>
              </a:spcBef>
            </a:pPr>
            <a:r>
              <a:rPr lang="vi-VN" sz="1100" b="1" spc="-2" dirty="0">
                <a:solidFill>
                  <a:srgbClr val="7030A0"/>
                </a:solidFill>
                <a:latin typeface="+mn-lt"/>
              </a:rPr>
              <a:t>TỔNG QUAN ĐỀ TÀI</a:t>
            </a:r>
          </a:p>
        </p:txBody>
      </p:sp>
      <p:sp>
        <p:nvSpPr>
          <p:cNvPr id="10" name="object 10"/>
          <p:cNvSpPr txBox="1">
            <a:spLocks noGrp="1"/>
          </p:cNvSpPr>
          <p:nvPr>
            <p:ph type="sldNum" idx="12"/>
          </p:nvPr>
        </p:nvSpPr>
        <p:spPr>
          <a:xfrm>
            <a:off x="3762773" y="2924881"/>
            <a:ext cx="173285" cy="76944"/>
          </a:xfrm>
          <a:prstGeom prst="rect">
            <a:avLst/>
          </a:prstGeom>
        </p:spPr>
        <p:txBody>
          <a:bodyPr vert="horz" wrap="square" lIns="0" tIns="0" rIns="0" bIns="0" rtlCol="0">
            <a:spAutoFit/>
          </a:bodyPr>
          <a:lstStyle/>
          <a:p>
            <a:pPr marL="11143">
              <a:lnSpc>
                <a:spcPts val="630"/>
              </a:lnSpc>
            </a:pPr>
            <a:fld id="{81D60167-4931-47E6-BA6A-407CBD079E47}" type="slidenum">
              <a:rPr dirty="0"/>
              <a:pPr marL="11143">
                <a:lnSpc>
                  <a:spcPts val="630"/>
                </a:lnSpc>
              </a:pPr>
              <a:t>3</a:t>
            </a:fld>
            <a:endParaRPr dirty="0"/>
          </a:p>
        </p:txBody>
      </p:sp>
      <p:sp>
        <p:nvSpPr>
          <p:cNvPr id="4" name="object 4"/>
          <p:cNvSpPr/>
          <p:nvPr/>
        </p:nvSpPr>
        <p:spPr>
          <a:xfrm>
            <a:off x="198041" y="612140"/>
            <a:ext cx="3630745" cy="211982"/>
          </a:xfrm>
          <a:custGeom>
            <a:avLst/>
            <a:gdLst/>
            <a:ahLst/>
            <a:cxnLst/>
            <a:rect l="l" t="t" r="r" b="b"/>
            <a:pathLst>
              <a:path w="8382000" h="474980">
                <a:moveTo>
                  <a:pt x="8302879" y="0"/>
                </a:moveTo>
                <a:lnTo>
                  <a:pt x="79159" y="0"/>
                </a:lnTo>
                <a:lnTo>
                  <a:pt x="48348" y="6219"/>
                </a:lnTo>
                <a:lnTo>
                  <a:pt x="23187" y="23177"/>
                </a:lnTo>
                <a:lnTo>
                  <a:pt x="6221" y="48327"/>
                </a:lnTo>
                <a:lnTo>
                  <a:pt x="0" y="79121"/>
                </a:lnTo>
                <a:lnTo>
                  <a:pt x="0" y="395859"/>
                </a:lnTo>
                <a:lnTo>
                  <a:pt x="6221" y="426652"/>
                </a:lnTo>
                <a:lnTo>
                  <a:pt x="23187" y="451802"/>
                </a:lnTo>
                <a:lnTo>
                  <a:pt x="48348" y="468760"/>
                </a:lnTo>
                <a:lnTo>
                  <a:pt x="79159" y="474979"/>
                </a:lnTo>
                <a:lnTo>
                  <a:pt x="8302879" y="474979"/>
                </a:lnTo>
                <a:lnTo>
                  <a:pt x="8333672" y="468760"/>
                </a:lnTo>
                <a:lnTo>
                  <a:pt x="8358822" y="451802"/>
                </a:lnTo>
                <a:lnTo>
                  <a:pt x="8375780" y="426652"/>
                </a:lnTo>
                <a:lnTo>
                  <a:pt x="8382000" y="395859"/>
                </a:lnTo>
                <a:lnTo>
                  <a:pt x="8382000" y="79121"/>
                </a:lnTo>
                <a:lnTo>
                  <a:pt x="8375780" y="48327"/>
                </a:lnTo>
                <a:lnTo>
                  <a:pt x="8358822" y="23177"/>
                </a:lnTo>
                <a:lnTo>
                  <a:pt x="8333672" y="6219"/>
                </a:lnTo>
                <a:lnTo>
                  <a:pt x="8302879" y="0"/>
                </a:lnTo>
                <a:close/>
              </a:path>
            </a:pathLst>
          </a:custGeom>
          <a:solidFill>
            <a:srgbClr val="D99593"/>
          </a:solidFill>
        </p:spPr>
        <p:txBody>
          <a:bodyPr wrap="square" lIns="0" tIns="0" rIns="0" bIns="0" rtlCol="0"/>
          <a:lstStyle/>
          <a:p>
            <a:endParaRPr/>
          </a:p>
        </p:txBody>
      </p:sp>
      <p:sp>
        <p:nvSpPr>
          <p:cNvPr id="5" name="object 5"/>
          <p:cNvSpPr/>
          <p:nvPr/>
        </p:nvSpPr>
        <p:spPr>
          <a:xfrm>
            <a:off x="198041" y="918210"/>
            <a:ext cx="3630745" cy="1602740"/>
          </a:xfrm>
          <a:custGeom>
            <a:avLst/>
            <a:gdLst/>
            <a:ahLst/>
            <a:cxnLst/>
            <a:rect l="l" t="t" r="r" b="b"/>
            <a:pathLst>
              <a:path w="8382000" h="469900">
                <a:moveTo>
                  <a:pt x="8303768" y="0"/>
                </a:moveTo>
                <a:lnTo>
                  <a:pt x="78244" y="0"/>
                </a:lnTo>
                <a:lnTo>
                  <a:pt x="47786" y="6151"/>
                </a:lnTo>
                <a:lnTo>
                  <a:pt x="22915" y="22923"/>
                </a:lnTo>
                <a:lnTo>
                  <a:pt x="6148" y="47791"/>
                </a:lnTo>
                <a:lnTo>
                  <a:pt x="0" y="78232"/>
                </a:lnTo>
                <a:lnTo>
                  <a:pt x="0" y="391160"/>
                </a:lnTo>
                <a:lnTo>
                  <a:pt x="6148" y="421600"/>
                </a:lnTo>
                <a:lnTo>
                  <a:pt x="22915" y="446468"/>
                </a:lnTo>
                <a:lnTo>
                  <a:pt x="47786" y="463240"/>
                </a:lnTo>
                <a:lnTo>
                  <a:pt x="78244" y="469391"/>
                </a:lnTo>
                <a:lnTo>
                  <a:pt x="8303768" y="469391"/>
                </a:lnTo>
                <a:lnTo>
                  <a:pt x="8334208" y="463240"/>
                </a:lnTo>
                <a:lnTo>
                  <a:pt x="8359076" y="446468"/>
                </a:lnTo>
                <a:lnTo>
                  <a:pt x="8375848" y="421600"/>
                </a:lnTo>
                <a:lnTo>
                  <a:pt x="8382000" y="391160"/>
                </a:lnTo>
                <a:lnTo>
                  <a:pt x="8382000" y="78232"/>
                </a:lnTo>
                <a:lnTo>
                  <a:pt x="8375848" y="47791"/>
                </a:lnTo>
                <a:lnTo>
                  <a:pt x="8359076" y="22923"/>
                </a:lnTo>
                <a:lnTo>
                  <a:pt x="8334208" y="6151"/>
                </a:lnTo>
                <a:lnTo>
                  <a:pt x="8303768" y="0"/>
                </a:lnTo>
                <a:close/>
              </a:path>
            </a:pathLst>
          </a:custGeom>
          <a:solidFill>
            <a:srgbClr val="9BBA58"/>
          </a:solidFill>
        </p:spPr>
        <p:txBody>
          <a:bodyPr wrap="square" lIns="0" tIns="0" rIns="0" bIns="0" rtlCol="0"/>
          <a:lstStyle/>
          <a:p>
            <a:endParaRPr dirty="0"/>
          </a:p>
        </p:txBody>
      </p:sp>
      <p:sp>
        <p:nvSpPr>
          <p:cNvPr id="8" name="object 8"/>
          <p:cNvSpPr txBox="1"/>
          <p:nvPr/>
        </p:nvSpPr>
        <p:spPr>
          <a:xfrm>
            <a:off x="232148" y="639516"/>
            <a:ext cx="3421702" cy="128736"/>
          </a:xfrm>
          <a:prstGeom prst="rect">
            <a:avLst/>
          </a:prstGeom>
        </p:spPr>
        <p:txBody>
          <a:bodyPr vert="horz" wrap="square" lIns="0" tIns="5571" rIns="0" bIns="0" rtlCol="0">
            <a:spAutoFit/>
          </a:bodyPr>
          <a:lstStyle/>
          <a:p>
            <a:pPr marL="5571">
              <a:spcBef>
                <a:spcPts val="44"/>
              </a:spcBef>
            </a:pPr>
            <a:r>
              <a:rPr lang="en-US" spc="-2" dirty="0" err="1">
                <a:latin typeface="Calibri"/>
                <a:cs typeface="Calibri"/>
              </a:rPr>
              <a:t>Tên</a:t>
            </a:r>
            <a:r>
              <a:rPr lang="en-US" spc="-2" dirty="0">
                <a:latin typeface="Calibri"/>
                <a:cs typeface="Calibri"/>
              </a:rPr>
              <a:t> </a:t>
            </a:r>
            <a:r>
              <a:rPr lang="en-US" spc="-2" dirty="0" err="1">
                <a:latin typeface="Calibri"/>
                <a:cs typeface="Calibri"/>
              </a:rPr>
              <a:t>đề</a:t>
            </a:r>
            <a:r>
              <a:rPr lang="en-US" spc="-2" dirty="0">
                <a:latin typeface="Calibri"/>
                <a:cs typeface="Calibri"/>
              </a:rPr>
              <a:t> </a:t>
            </a:r>
            <a:r>
              <a:rPr lang="en-US" spc="-2" dirty="0" err="1">
                <a:latin typeface="Calibri"/>
                <a:cs typeface="Calibri"/>
              </a:rPr>
              <a:t>tài</a:t>
            </a:r>
            <a:r>
              <a:rPr lang="en-US" spc="-2" dirty="0">
                <a:latin typeface="Calibri"/>
                <a:cs typeface="Calibri"/>
              </a:rPr>
              <a:t>: Website </a:t>
            </a:r>
            <a:r>
              <a:rPr lang="en-US" spc="-2" dirty="0" err="1">
                <a:latin typeface="Calibri"/>
                <a:cs typeface="Calibri"/>
              </a:rPr>
              <a:t>quản</a:t>
            </a:r>
            <a:r>
              <a:rPr lang="en-US" spc="-2" dirty="0">
                <a:latin typeface="Calibri"/>
                <a:cs typeface="Calibri"/>
              </a:rPr>
              <a:t> </a:t>
            </a:r>
            <a:r>
              <a:rPr lang="en-US" spc="-2" dirty="0" err="1">
                <a:latin typeface="Calibri"/>
                <a:cs typeface="Calibri"/>
              </a:rPr>
              <a:t>lí</a:t>
            </a:r>
            <a:r>
              <a:rPr lang="en-US" spc="-2" dirty="0">
                <a:latin typeface="Calibri"/>
                <a:cs typeface="Calibri"/>
              </a:rPr>
              <a:t> </a:t>
            </a:r>
            <a:r>
              <a:rPr lang="en-US" spc="-2" dirty="0" err="1">
                <a:latin typeface="Calibri"/>
                <a:cs typeface="Calibri"/>
              </a:rPr>
              <a:t>bán</a:t>
            </a:r>
            <a:r>
              <a:rPr lang="en-US" spc="-2" dirty="0">
                <a:latin typeface="Calibri"/>
                <a:cs typeface="Calibri"/>
              </a:rPr>
              <a:t> </a:t>
            </a:r>
            <a:r>
              <a:rPr lang="en-US" spc="-2" dirty="0" err="1">
                <a:latin typeface="Calibri"/>
                <a:cs typeface="Calibri"/>
              </a:rPr>
              <a:t>hàng</a:t>
            </a:r>
            <a:r>
              <a:rPr lang="en-US" spc="-2" dirty="0">
                <a:latin typeface="Calibri"/>
                <a:cs typeface="Calibri"/>
              </a:rPr>
              <a:t> </a:t>
            </a:r>
            <a:r>
              <a:rPr lang="en-US" spc="-2" dirty="0" err="1">
                <a:latin typeface="Calibri"/>
                <a:cs typeface="Calibri"/>
              </a:rPr>
              <a:t>Multikart</a:t>
            </a:r>
            <a:r>
              <a:rPr lang="en-US" spc="-2" dirty="0">
                <a:latin typeface="Calibri"/>
                <a:cs typeface="Calibri"/>
              </a:rPr>
              <a:t>.</a:t>
            </a:r>
            <a:endParaRPr dirty="0">
              <a:latin typeface="Calibri"/>
              <a:cs typeface="Calibri"/>
            </a:endParaRPr>
          </a:p>
        </p:txBody>
      </p:sp>
      <p:sp>
        <p:nvSpPr>
          <p:cNvPr id="2" name="TextBox 1">
            <a:extLst>
              <a:ext uri="{FF2B5EF4-FFF2-40B4-BE49-F238E27FC236}">
                <a16:creationId xmlns:a16="http://schemas.microsoft.com/office/drawing/2014/main" id="{AFBC2275-AB6D-405C-8A9E-0137ED322A8F}"/>
              </a:ext>
            </a:extLst>
          </p:cNvPr>
          <p:cNvSpPr txBox="1"/>
          <p:nvPr/>
        </p:nvSpPr>
        <p:spPr>
          <a:xfrm>
            <a:off x="193181" y="933657"/>
            <a:ext cx="3630745" cy="1692771"/>
          </a:xfrm>
          <a:prstGeom prst="rect">
            <a:avLst/>
          </a:prstGeom>
          <a:noFill/>
        </p:spPr>
        <p:txBody>
          <a:bodyPr wrap="square" rtlCol="0">
            <a:spAutoFit/>
          </a:bodyPr>
          <a:lstStyle/>
          <a:p>
            <a:pPr marR="0" lvl="0">
              <a:lnSpc>
                <a:spcPct val="150000"/>
              </a:lnSpc>
              <a:spcBef>
                <a:spcPts val="0"/>
              </a:spcBef>
              <a:spcAft>
                <a:spcPts val="0"/>
              </a:spcAft>
            </a:pPr>
            <a:r>
              <a:rPr lang="vi-VN" dirty="0">
                <a:latin typeface="Calibri" panose="020F0502020204030204" pitchFamily="34" charset="0"/>
                <a:cs typeface="Calibri" panose="020F0502020204030204" pitchFamily="34" charset="0"/>
              </a:rPr>
              <a:t>Tại Việt Nam, đại dịch Covid-19 cùng những yêu cầu về giãn cách, phong tỏa, hạn chế tiếp xúc đã làm doanh nghiệp và người tiêu dùng quan tâm hơn đến mua sắm trực tuyến, tỷ lệ người dùng internet tham gia mua sắm trực tuyến đã tăng từ 77% trong năm 2019 lên 88% trong năm 2020. </a:t>
            </a:r>
            <a:endParaRPr lang="en-US" dirty="0">
              <a:latin typeface="Calibri" panose="020F0502020204030204" pitchFamily="34" charset="0"/>
              <a:cs typeface="Calibri" panose="020F0502020204030204" pitchFamily="34" charset="0"/>
            </a:endParaRPr>
          </a:p>
          <a:p>
            <a:pPr marR="0" lvl="0">
              <a:lnSpc>
                <a:spcPct val="150000"/>
              </a:lnSpc>
              <a:spcBef>
                <a:spcPts val="0"/>
              </a:spcBef>
              <a:spcAft>
                <a:spcPts val="0"/>
              </a:spcAft>
            </a:pP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Với</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mong</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muốn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góp</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phần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thúc</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đẩy</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hình</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thức</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mua</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sắm</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online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trở</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nên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phổ</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biến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hơn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ở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Việt</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Nam,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chúng</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em</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muốn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phát</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triển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một</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ứng</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dụng</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web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quản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lí</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bán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hàng</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để</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thuận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tiện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cho</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mọi</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người</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đặt</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hàng</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online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và</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nhận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ship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tại</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nhà</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dễ</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dàng</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và</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thuận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tiện</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nhất</a:t>
            </a:r>
            <a:r>
              <a:rPr lang="en-US"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circle(in)">
                                      <p:cBhvr>
                                        <p:cTn id="12" dur="20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2">
                                            <p:txEl>
                                              <p:pRg st="0" end="0"/>
                                            </p:txEl>
                                          </p:spTgt>
                                        </p:tgtEl>
                                        <p:attrNameLst>
                                          <p:attrName>style.visibility</p:attrName>
                                        </p:attrNameLst>
                                      </p:cBhvr>
                                      <p:to>
                                        <p:strVal val="visible"/>
                                      </p:to>
                                    </p:set>
                                    <p:animEffect transition="in" filter="circle(in)">
                                      <p:cBhvr>
                                        <p:cTn id="22" dur="2000"/>
                                        <p:tgtEl>
                                          <p:spTgt spid="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animEffect transition="in" filter="circle(in)">
                                      <p:cBhvr>
                                        <p:cTn id="27" dur="20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32027" y="70733"/>
            <a:ext cx="3481115" cy="174622"/>
          </a:xfrm>
          <a:prstGeom prst="rect">
            <a:avLst/>
          </a:prstGeom>
        </p:spPr>
        <p:txBody>
          <a:bodyPr vert="horz" wrap="square" lIns="0" tIns="5293" rIns="0" bIns="0" rtlCol="0">
            <a:spAutoFit/>
          </a:bodyPr>
          <a:lstStyle/>
          <a:p>
            <a:pPr marL="5571">
              <a:lnSpc>
                <a:spcPct val="100000"/>
              </a:lnSpc>
              <a:spcBef>
                <a:spcPts val="42"/>
              </a:spcBef>
            </a:pPr>
            <a:r>
              <a:rPr lang="vi-VN" sz="1100" b="1" spc="-2" dirty="0">
                <a:solidFill>
                  <a:srgbClr val="7030A0"/>
                </a:solidFill>
                <a:latin typeface="+mn-lt"/>
              </a:rPr>
              <a:t>TỔNG QUAN ĐỀ TÀI</a:t>
            </a:r>
          </a:p>
        </p:txBody>
      </p:sp>
      <p:sp>
        <p:nvSpPr>
          <p:cNvPr id="10" name="object 10"/>
          <p:cNvSpPr txBox="1">
            <a:spLocks noGrp="1"/>
          </p:cNvSpPr>
          <p:nvPr>
            <p:ph type="sldNum" idx="12"/>
          </p:nvPr>
        </p:nvSpPr>
        <p:spPr>
          <a:xfrm>
            <a:off x="3762773" y="2924881"/>
            <a:ext cx="173285" cy="76944"/>
          </a:xfrm>
          <a:prstGeom prst="rect">
            <a:avLst/>
          </a:prstGeom>
        </p:spPr>
        <p:txBody>
          <a:bodyPr vert="horz" wrap="square" lIns="0" tIns="0" rIns="0" bIns="0" rtlCol="0">
            <a:spAutoFit/>
          </a:bodyPr>
          <a:lstStyle/>
          <a:p>
            <a:pPr marL="11143">
              <a:lnSpc>
                <a:spcPts val="630"/>
              </a:lnSpc>
            </a:pPr>
            <a:fld id="{81D60167-4931-47E6-BA6A-407CBD079E47}" type="slidenum">
              <a:rPr dirty="0"/>
              <a:pPr marL="11143">
                <a:lnSpc>
                  <a:spcPts val="630"/>
                </a:lnSpc>
              </a:pPr>
              <a:t>4</a:t>
            </a:fld>
            <a:endParaRPr dirty="0"/>
          </a:p>
        </p:txBody>
      </p:sp>
      <p:sp>
        <p:nvSpPr>
          <p:cNvPr id="4" name="object 4"/>
          <p:cNvSpPr/>
          <p:nvPr/>
        </p:nvSpPr>
        <p:spPr>
          <a:xfrm>
            <a:off x="198040" y="645514"/>
            <a:ext cx="3630745" cy="211982"/>
          </a:xfrm>
          <a:custGeom>
            <a:avLst/>
            <a:gdLst/>
            <a:ahLst/>
            <a:cxnLst/>
            <a:rect l="l" t="t" r="r" b="b"/>
            <a:pathLst>
              <a:path w="8382000" h="474980">
                <a:moveTo>
                  <a:pt x="8302879" y="0"/>
                </a:moveTo>
                <a:lnTo>
                  <a:pt x="79159" y="0"/>
                </a:lnTo>
                <a:lnTo>
                  <a:pt x="48348" y="6219"/>
                </a:lnTo>
                <a:lnTo>
                  <a:pt x="23187" y="23177"/>
                </a:lnTo>
                <a:lnTo>
                  <a:pt x="6221" y="48327"/>
                </a:lnTo>
                <a:lnTo>
                  <a:pt x="0" y="79121"/>
                </a:lnTo>
                <a:lnTo>
                  <a:pt x="0" y="395859"/>
                </a:lnTo>
                <a:lnTo>
                  <a:pt x="6221" y="426652"/>
                </a:lnTo>
                <a:lnTo>
                  <a:pt x="23187" y="451802"/>
                </a:lnTo>
                <a:lnTo>
                  <a:pt x="48348" y="468760"/>
                </a:lnTo>
                <a:lnTo>
                  <a:pt x="79159" y="474979"/>
                </a:lnTo>
                <a:lnTo>
                  <a:pt x="8302879" y="474979"/>
                </a:lnTo>
                <a:lnTo>
                  <a:pt x="8333672" y="468760"/>
                </a:lnTo>
                <a:lnTo>
                  <a:pt x="8358822" y="451802"/>
                </a:lnTo>
                <a:lnTo>
                  <a:pt x="8375780" y="426652"/>
                </a:lnTo>
                <a:lnTo>
                  <a:pt x="8382000" y="395859"/>
                </a:lnTo>
                <a:lnTo>
                  <a:pt x="8382000" y="79121"/>
                </a:lnTo>
                <a:lnTo>
                  <a:pt x="8375780" y="48327"/>
                </a:lnTo>
                <a:lnTo>
                  <a:pt x="8358822" y="23177"/>
                </a:lnTo>
                <a:lnTo>
                  <a:pt x="8333672" y="6219"/>
                </a:lnTo>
                <a:lnTo>
                  <a:pt x="8302879" y="0"/>
                </a:lnTo>
                <a:close/>
              </a:path>
            </a:pathLst>
          </a:custGeom>
          <a:solidFill>
            <a:srgbClr val="D99593"/>
          </a:solidFill>
        </p:spPr>
        <p:txBody>
          <a:bodyPr wrap="square" lIns="0" tIns="0" rIns="0" bIns="0" rtlCol="0"/>
          <a:lstStyle/>
          <a:p>
            <a:endParaRPr/>
          </a:p>
        </p:txBody>
      </p:sp>
      <p:sp>
        <p:nvSpPr>
          <p:cNvPr id="5" name="object 5"/>
          <p:cNvSpPr/>
          <p:nvPr/>
        </p:nvSpPr>
        <p:spPr>
          <a:xfrm>
            <a:off x="203499" y="958258"/>
            <a:ext cx="3630745" cy="211983"/>
          </a:xfrm>
          <a:custGeom>
            <a:avLst/>
            <a:gdLst/>
            <a:ahLst/>
            <a:cxnLst/>
            <a:rect l="l" t="t" r="r" b="b"/>
            <a:pathLst>
              <a:path w="8382000" h="469900">
                <a:moveTo>
                  <a:pt x="8303768" y="0"/>
                </a:moveTo>
                <a:lnTo>
                  <a:pt x="78244" y="0"/>
                </a:lnTo>
                <a:lnTo>
                  <a:pt x="47786" y="6151"/>
                </a:lnTo>
                <a:lnTo>
                  <a:pt x="22915" y="22923"/>
                </a:lnTo>
                <a:lnTo>
                  <a:pt x="6148" y="47791"/>
                </a:lnTo>
                <a:lnTo>
                  <a:pt x="0" y="78232"/>
                </a:lnTo>
                <a:lnTo>
                  <a:pt x="0" y="391160"/>
                </a:lnTo>
                <a:lnTo>
                  <a:pt x="6148" y="421600"/>
                </a:lnTo>
                <a:lnTo>
                  <a:pt x="22915" y="446468"/>
                </a:lnTo>
                <a:lnTo>
                  <a:pt x="47786" y="463240"/>
                </a:lnTo>
                <a:lnTo>
                  <a:pt x="78244" y="469391"/>
                </a:lnTo>
                <a:lnTo>
                  <a:pt x="8303768" y="469391"/>
                </a:lnTo>
                <a:lnTo>
                  <a:pt x="8334208" y="463240"/>
                </a:lnTo>
                <a:lnTo>
                  <a:pt x="8359076" y="446468"/>
                </a:lnTo>
                <a:lnTo>
                  <a:pt x="8375848" y="421600"/>
                </a:lnTo>
                <a:lnTo>
                  <a:pt x="8382000" y="391160"/>
                </a:lnTo>
                <a:lnTo>
                  <a:pt x="8382000" y="78232"/>
                </a:lnTo>
                <a:lnTo>
                  <a:pt x="8375848" y="47791"/>
                </a:lnTo>
                <a:lnTo>
                  <a:pt x="8359076" y="22923"/>
                </a:lnTo>
                <a:lnTo>
                  <a:pt x="8334208" y="6151"/>
                </a:lnTo>
                <a:lnTo>
                  <a:pt x="8303768" y="0"/>
                </a:lnTo>
                <a:close/>
              </a:path>
            </a:pathLst>
          </a:custGeom>
          <a:solidFill>
            <a:srgbClr val="92D050"/>
          </a:solidFill>
        </p:spPr>
        <p:txBody>
          <a:bodyPr wrap="square" lIns="0" tIns="0" rIns="0" bIns="0" rtlCol="0"/>
          <a:lstStyle/>
          <a:p>
            <a:endParaRPr/>
          </a:p>
        </p:txBody>
      </p:sp>
      <p:sp>
        <p:nvSpPr>
          <p:cNvPr id="7" name="object 5">
            <a:extLst>
              <a:ext uri="{FF2B5EF4-FFF2-40B4-BE49-F238E27FC236}">
                <a16:creationId xmlns:a16="http://schemas.microsoft.com/office/drawing/2014/main" id="{84BC680C-19B5-4B7D-AC65-57F8167F29F7}"/>
              </a:ext>
            </a:extLst>
          </p:cNvPr>
          <p:cNvSpPr/>
          <p:nvPr/>
        </p:nvSpPr>
        <p:spPr>
          <a:xfrm>
            <a:off x="198039" y="1228383"/>
            <a:ext cx="3630745" cy="211983"/>
          </a:xfrm>
          <a:custGeom>
            <a:avLst/>
            <a:gdLst/>
            <a:ahLst/>
            <a:cxnLst/>
            <a:rect l="l" t="t" r="r" b="b"/>
            <a:pathLst>
              <a:path w="8382000" h="469900">
                <a:moveTo>
                  <a:pt x="8303768" y="0"/>
                </a:moveTo>
                <a:lnTo>
                  <a:pt x="78244" y="0"/>
                </a:lnTo>
                <a:lnTo>
                  <a:pt x="47786" y="6151"/>
                </a:lnTo>
                <a:lnTo>
                  <a:pt x="22915" y="22923"/>
                </a:lnTo>
                <a:lnTo>
                  <a:pt x="6148" y="47791"/>
                </a:lnTo>
                <a:lnTo>
                  <a:pt x="0" y="78232"/>
                </a:lnTo>
                <a:lnTo>
                  <a:pt x="0" y="391160"/>
                </a:lnTo>
                <a:lnTo>
                  <a:pt x="6148" y="421600"/>
                </a:lnTo>
                <a:lnTo>
                  <a:pt x="22915" y="446468"/>
                </a:lnTo>
                <a:lnTo>
                  <a:pt x="47786" y="463240"/>
                </a:lnTo>
                <a:lnTo>
                  <a:pt x="78244" y="469391"/>
                </a:lnTo>
                <a:lnTo>
                  <a:pt x="8303768" y="469391"/>
                </a:lnTo>
                <a:lnTo>
                  <a:pt x="8334208" y="463240"/>
                </a:lnTo>
                <a:lnTo>
                  <a:pt x="8359076" y="446468"/>
                </a:lnTo>
                <a:lnTo>
                  <a:pt x="8375848" y="421600"/>
                </a:lnTo>
                <a:lnTo>
                  <a:pt x="8382000" y="391160"/>
                </a:lnTo>
                <a:lnTo>
                  <a:pt x="8382000" y="78232"/>
                </a:lnTo>
                <a:lnTo>
                  <a:pt x="8375848" y="47791"/>
                </a:lnTo>
                <a:lnTo>
                  <a:pt x="8359076" y="22923"/>
                </a:lnTo>
                <a:lnTo>
                  <a:pt x="8334208" y="6151"/>
                </a:lnTo>
                <a:lnTo>
                  <a:pt x="8303768" y="0"/>
                </a:lnTo>
                <a:close/>
              </a:path>
            </a:pathLst>
          </a:custGeom>
          <a:solidFill>
            <a:srgbClr val="00B0F0"/>
          </a:solidFill>
        </p:spPr>
        <p:txBody>
          <a:bodyPr wrap="square" lIns="0" tIns="0" rIns="0" bIns="0" rtlCol="0"/>
          <a:lstStyle/>
          <a:p>
            <a:endParaRPr dirty="0"/>
          </a:p>
        </p:txBody>
      </p:sp>
      <p:sp>
        <p:nvSpPr>
          <p:cNvPr id="9" name="object 5">
            <a:extLst>
              <a:ext uri="{FF2B5EF4-FFF2-40B4-BE49-F238E27FC236}">
                <a16:creationId xmlns:a16="http://schemas.microsoft.com/office/drawing/2014/main" id="{A07B094F-B634-4D5E-A3FD-A51A7B8A573B}"/>
              </a:ext>
            </a:extLst>
          </p:cNvPr>
          <p:cNvSpPr/>
          <p:nvPr/>
        </p:nvSpPr>
        <p:spPr>
          <a:xfrm>
            <a:off x="198038" y="1514343"/>
            <a:ext cx="3630745" cy="211983"/>
          </a:xfrm>
          <a:custGeom>
            <a:avLst/>
            <a:gdLst/>
            <a:ahLst/>
            <a:cxnLst/>
            <a:rect l="l" t="t" r="r" b="b"/>
            <a:pathLst>
              <a:path w="8382000" h="469900">
                <a:moveTo>
                  <a:pt x="8303768" y="0"/>
                </a:moveTo>
                <a:lnTo>
                  <a:pt x="78244" y="0"/>
                </a:lnTo>
                <a:lnTo>
                  <a:pt x="47786" y="6151"/>
                </a:lnTo>
                <a:lnTo>
                  <a:pt x="22915" y="22923"/>
                </a:lnTo>
                <a:lnTo>
                  <a:pt x="6148" y="47791"/>
                </a:lnTo>
                <a:lnTo>
                  <a:pt x="0" y="78232"/>
                </a:lnTo>
                <a:lnTo>
                  <a:pt x="0" y="391160"/>
                </a:lnTo>
                <a:lnTo>
                  <a:pt x="6148" y="421600"/>
                </a:lnTo>
                <a:lnTo>
                  <a:pt x="22915" y="446468"/>
                </a:lnTo>
                <a:lnTo>
                  <a:pt x="47786" y="463240"/>
                </a:lnTo>
                <a:lnTo>
                  <a:pt x="78244" y="469391"/>
                </a:lnTo>
                <a:lnTo>
                  <a:pt x="8303768" y="469391"/>
                </a:lnTo>
                <a:lnTo>
                  <a:pt x="8334208" y="463240"/>
                </a:lnTo>
                <a:lnTo>
                  <a:pt x="8359076" y="446468"/>
                </a:lnTo>
                <a:lnTo>
                  <a:pt x="8375848" y="421600"/>
                </a:lnTo>
                <a:lnTo>
                  <a:pt x="8382000" y="391160"/>
                </a:lnTo>
                <a:lnTo>
                  <a:pt x="8382000" y="78232"/>
                </a:lnTo>
                <a:lnTo>
                  <a:pt x="8375848" y="47791"/>
                </a:lnTo>
                <a:lnTo>
                  <a:pt x="8359076" y="22923"/>
                </a:lnTo>
                <a:lnTo>
                  <a:pt x="8334208" y="6151"/>
                </a:lnTo>
                <a:lnTo>
                  <a:pt x="8303768" y="0"/>
                </a:lnTo>
                <a:close/>
              </a:path>
            </a:pathLst>
          </a:custGeom>
          <a:solidFill>
            <a:schemeClr val="accent2"/>
          </a:solidFill>
        </p:spPr>
        <p:txBody>
          <a:bodyPr wrap="square" lIns="0" tIns="0" rIns="0" bIns="0" rtlCol="0"/>
          <a:lstStyle/>
          <a:p>
            <a:endParaRPr dirty="0"/>
          </a:p>
        </p:txBody>
      </p:sp>
      <p:sp>
        <p:nvSpPr>
          <p:cNvPr id="13" name="object 5">
            <a:extLst>
              <a:ext uri="{FF2B5EF4-FFF2-40B4-BE49-F238E27FC236}">
                <a16:creationId xmlns:a16="http://schemas.microsoft.com/office/drawing/2014/main" id="{A313BAD9-BA6E-478F-95AA-2D8859A0E0C9}"/>
              </a:ext>
            </a:extLst>
          </p:cNvPr>
          <p:cNvSpPr/>
          <p:nvPr/>
        </p:nvSpPr>
        <p:spPr>
          <a:xfrm>
            <a:off x="198038" y="1800303"/>
            <a:ext cx="3630745" cy="211983"/>
          </a:xfrm>
          <a:custGeom>
            <a:avLst/>
            <a:gdLst/>
            <a:ahLst/>
            <a:cxnLst/>
            <a:rect l="l" t="t" r="r" b="b"/>
            <a:pathLst>
              <a:path w="8382000" h="469900">
                <a:moveTo>
                  <a:pt x="8303768" y="0"/>
                </a:moveTo>
                <a:lnTo>
                  <a:pt x="78244" y="0"/>
                </a:lnTo>
                <a:lnTo>
                  <a:pt x="47786" y="6151"/>
                </a:lnTo>
                <a:lnTo>
                  <a:pt x="22915" y="22923"/>
                </a:lnTo>
                <a:lnTo>
                  <a:pt x="6148" y="47791"/>
                </a:lnTo>
                <a:lnTo>
                  <a:pt x="0" y="78232"/>
                </a:lnTo>
                <a:lnTo>
                  <a:pt x="0" y="391160"/>
                </a:lnTo>
                <a:lnTo>
                  <a:pt x="6148" y="421600"/>
                </a:lnTo>
                <a:lnTo>
                  <a:pt x="22915" y="446468"/>
                </a:lnTo>
                <a:lnTo>
                  <a:pt x="47786" y="463240"/>
                </a:lnTo>
                <a:lnTo>
                  <a:pt x="78244" y="469391"/>
                </a:lnTo>
                <a:lnTo>
                  <a:pt x="8303768" y="469391"/>
                </a:lnTo>
                <a:lnTo>
                  <a:pt x="8334208" y="463240"/>
                </a:lnTo>
                <a:lnTo>
                  <a:pt x="8359076" y="446468"/>
                </a:lnTo>
                <a:lnTo>
                  <a:pt x="8375848" y="421600"/>
                </a:lnTo>
                <a:lnTo>
                  <a:pt x="8382000" y="391160"/>
                </a:lnTo>
                <a:lnTo>
                  <a:pt x="8382000" y="78232"/>
                </a:lnTo>
                <a:lnTo>
                  <a:pt x="8375848" y="47791"/>
                </a:lnTo>
                <a:lnTo>
                  <a:pt x="8359076" y="22923"/>
                </a:lnTo>
                <a:lnTo>
                  <a:pt x="8334208" y="6151"/>
                </a:lnTo>
                <a:lnTo>
                  <a:pt x="8303768" y="0"/>
                </a:lnTo>
                <a:close/>
              </a:path>
            </a:pathLst>
          </a:custGeom>
          <a:solidFill>
            <a:schemeClr val="accent3"/>
          </a:solidFill>
        </p:spPr>
        <p:txBody>
          <a:bodyPr wrap="square" lIns="0" tIns="0" rIns="0" bIns="0" rtlCol="0" anchor="ctr"/>
          <a:lstStyle/>
          <a:p>
            <a:pPr>
              <a:spcAft>
                <a:spcPts val="600"/>
              </a:spcAft>
            </a:pPr>
            <a:endParaRPr lang="vi-VN" dirty="0"/>
          </a:p>
        </p:txBody>
      </p:sp>
      <p:sp>
        <p:nvSpPr>
          <p:cNvPr id="11" name="TextBox 10">
            <a:extLst>
              <a:ext uri="{FF2B5EF4-FFF2-40B4-BE49-F238E27FC236}">
                <a16:creationId xmlns:a16="http://schemas.microsoft.com/office/drawing/2014/main" id="{C297AB0D-2F27-48FD-83EA-9FFD8221943D}"/>
              </a:ext>
            </a:extLst>
          </p:cNvPr>
          <p:cNvSpPr txBox="1"/>
          <p:nvPr/>
        </p:nvSpPr>
        <p:spPr>
          <a:xfrm>
            <a:off x="145610" y="1800350"/>
            <a:ext cx="3496517" cy="215444"/>
          </a:xfrm>
          <a:prstGeom prst="rect">
            <a:avLst/>
          </a:prstGeom>
          <a:noFill/>
        </p:spPr>
        <p:txBody>
          <a:bodyPr wrap="square" rtlCol="0">
            <a:spAutoFit/>
          </a:bodyPr>
          <a:lstStyle/>
          <a:p>
            <a:r>
              <a:rPr lang="en-US" spc="-2" dirty="0" err="1">
                <a:latin typeface="Calibri"/>
                <a:cs typeface="Calibri"/>
              </a:rPr>
              <a:t>Môi</a:t>
            </a:r>
            <a:r>
              <a:rPr lang="en-US" spc="-2" dirty="0">
                <a:latin typeface="Calibri"/>
                <a:cs typeface="Calibri"/>
              </a:rPr>
              <a:t> </a:t>
            </a:r>
            <a:r>
              <a:rPr lang="en-US" spc="-2" dirty="0" err="1">
                <a:latin typeface="Calibri"/>
                <a:cs typeface="Calibri"/>
              </a:rPr>
              <a:t>trường</a:t>
            </a:r>
            <a:r>
              <a:rPr lang="en-US" spc="-2" dirty="0">
                <a:latin typeface="Calibri"/>
                <a:cs typeface="Calibri"/>
              </a:rPr>
              <a:t>: </a:t>
            </a:r>
            <a:r>
              <a:rPr lang="vi-VN" spc="-2" dirty="0">
                <a:latin typeface="Calibri"/>
                <a:cs typeface="Calibri"/>
              </a:rPr>
              <a:t>Tương thích với </a:t>
            </a:r>
            <a:r>
              <a:rPr lang="en-US" spc="-2" dirty="0" err="1">
                <a:latin typeface="Calibri"/>
                <a:cs typeface="Calibri"/>
              </a:rPr>
              <a:t>hầu</a:t>
            </a:r>
            <a:r>
              <a:rPr lang="en-US" spc="-2" dirty="0">
                <a:latin typeface="Calibri"/>
                <a:cs typeface="Calibri"/>
              </a:rPr>
              <a:t> </a:t>
            </a:r>
            <a:r>
              <a:rPr lang="en-US" spc="-2" dirty="0" err="1">
                <a:latin typeface="Calibri"/>
                <a:cs typeface="Calibri"/>
              </a:rPr>
              <a:t>hết</a:t>
            </a:r>
            <a:r>
              <a:rPr lang="en-US" spc="-2" dirty="0">
                <a:latin typeface="Calibri"/>
                <a:cs typeface="Calibri"/>
              </a:rPr>
              <a:t> </a:t>
            </a:r>
            <a:r>
              <a:rPr lang="vi-VN" spc="-2" dirty="0">
                <a:latin typeface="Calibri"/>
                <a:cs typeface="Calibri"/>
              </a:rPr>
              <a:t>các nền tảng</a:t>
            </a:r>
            <a:r>
              <a:rPr lang="en-US" spc="-2" dirty="0">
                <a:latin typeface="Calibri"/>
                <a:cs typeface="Calibri"/>
              </a:rPr>
              <a:t> web </a:t>
            </a:r>
            <a:r>
              <a:rPr lang="en-US" spc="-2" dirty="0" err="1">
                <a:latin typeface="Calibri"/>
                <a:cs typeface="Calibri"/>
              </a:rPr>
              <a:t>hiện</a:t>
            </a:r>
            <a:r>
              <a:rPr lang="en-US" spc="-2" dirty="0">
                <a:latin typeface="Calibri"/>
                <a:cs typeface="Calibri"/>
              </a:rPr>
              <a:t> nay.</a:t>
            </a:r>
            <a:endParaRPr lang="en-US" dirty="0"/>
          </a:p>
        </p:txBody>
      </p:sp>
      <p:sp>
        <p:nvSpPr>
          <p:cNvPr id="12" name="TextBox 11">
            <a:extLst>
              <a:ext uri="{FF2B5EF4-FFF2-40B4-BE49-F238E27FC236}">
                <a16:creationId xmlns:a16="http://schemas.microsoft.com/office/drawing/2014/main" id="{BFFCF587-EC25-41F7-8809-478AD5A71594}"/>
              </a:ext>
            </a:extLst>
          </p:cNvPr>
          <p:cNvSpPr txBox="1"/>
          <p:nvPr/>
        </p:nvSpPr>
        <p:spPr>
          <a:xfrm>
            <a:off x="138421" y="1512612"/>
            <a:ext cx="3496517" cy="215444"/>
          </a:xfrm>
          <a:prstGeom prst="rect">
            <a:avLst/>
          </a:prstGeom>
          <a:noFill/>
        </p:spPr>
        <p:txBody>
          <a:bodyPr wrap="square" rtlCol="0">
            <a:spAutoFit/>
          </a:bodyPr>
          <a:lstStyle/>
          <a:p>
            <a:pPr>
              <a:spcBef>
                <a:spcPts val="300"/>
              </a:spcBef>
            </a:pPr>
            <a:r>
              <a:rPr lang="en-US" spc="-2" dirty="0" err="1">
                <a:latin typeface="Calibri"/>
                <a:cs typeface="Calibri"/>
              </a:rPr>
              <a:t>Các</a:t>
            </a:r>
            <a:r>
              <a:rPr lang="en-US" spc="-2" dirty="0">
                <a:latin typeface="Calibri"/>
                <a:cs typeface="Calibri"/>
              </a:rPr>
              <a:t> plugin </a:t>
            </a:r>
            <a:r>
              <a:rPr lang="en-US" spc="-2" dirty="0" err="1">
                <a:latin typeface="Calibri"/>
                <a:cs typeface="Calibri"/>
              </a:rPr>
              <a:t>Jquery</a:t>
            </a:r>
            <a:r>
              <a:rPr lang="en-US" spc="-2" dirty="0">
                <a:latin typeface="Calibri"/>
                <a:cs typeface="Calibri"/>
              </a:rPr>
              <a:t>: </a:t>
            </a:r>
            <a:r>
              <a:rPr lang="en-US" spc="-2" dirty="0" err="1">
                <a:latin typeface="Calibri"/>
                <a:cs typeface="Calibri"/>
              </a:rPr>
              <a:t>Jquery</a:t>
            </a:r>
            <a:r>
              <a:rPr lang="en-US" spc="-2" dirty="0">
                <a:latin typeface="Calibri"/>
                <a:cs typeface="Calibri"/>
              </a:rPr>
              <a:t> validation, Waypoints, Swiper, ...</a:t>
            </a:r>
          </a:p>
        </p:txBody>
      </p:sp>
      <p:sp>
        <p:nvSpPr>
          <p:cNvPr id="14" name="TextBox 13">
            <a:extLst>
              <a:ext uri="{FF2B5EF4-FFF2-40B4-BE49-F238E27FC236}">
                <a16:creationId xmlns:a16="http://schemas.microsoft.com/office/drawing/2014/main" id="{3D2ADB92-67B3-4360-912E-2AD839C9BFFD}"/>
              </a:ext>
            </a:extLst>
          </p:cNvPr>
          <p:cNvSpPr txBox="1"/>
          <p:nvPr/>
        </p:nvSpPr>
        <p:spPr>
          <a:xfrm>
            <a:off x="144172" y="1224922"/>
            <a:ext cx="3496517" cy="215444"/>
          </a:xfrm>
          <a:prstGeom prst="rect">
            <a:avLst/>
          </a:prstGeom>
          <a:noFill/>
        </p:spPr>
        <p:txBody>
          <a:bodyPr wrap="square" rtlCol="0">
            <a:spAutoFit/>
          </a:bodyPr>
          <a:lstStyle/>
          <a:p>
            <a:pPr marL="5571">
              <a:spcBef>
                <a:spcPts val="505"/>
              </a:spcBef>
            </a:pPr>
            <a:r>
              <a:rPr lang="en-US" spc="-2" dirty="0">
                <a:latin typeface="Calibri"/>
                <a:cs typeface="Calibri"/>
              </a:rPr>
              <a:t>Framework: Spring boot.</a:t>
            </a:r>
          </a:p>
        </p:txBody>
      </p:sp>
      <p:sp>
        <p:nvSpPr>
          <p:cNvPr id="15" name="TextBox 14">
            <a:extLst>
              <a:ext uri="{FF2B5EF4-FFF2-40B4-BE49-F238E27FC236}">
                <a16:creationId xmlns:a16="http://schemas.microsoft.com/office/drawing/2014/main" id="{FA2DE850-642B-4FB4-9CAE-63389C74DC02}"/>
              </a:ext>
            </a:extLst>
          </p:cNvPr>
          <p:cNvSpPr txBox="1"/>
          <p:nvPr/>
        </p:nvSpPr>
        <p:spPr>
          <a:xfrm>
            <a:off x="144172" y="958258"/>
            <a:ext cx="3496517" cy="215444"/>
          </a:xfrm>
          <a:prstGeom prst="rect">
            <a:avLst/>
          </a:prstGeom>
          <a:noFill/>
        </p:spPr>
        <p:txBody>
          <a:bodyPr wrap="square" rtlCol="0">
            <a:spAutoFit/>
          </a:bodyPr>
          <a:lstStyle/>
          <a:p>
            <a:pPr marL="5571">
              <a:spcBef>
                <a:spcPts val="505"/>
              </a:spcBef>
            </a:pPr>
            <a:r>
              <a:rPr lang="en-US" spc="-2" dirty="0" err="1">
                <a:latin typeface="Calibri"/>
                <a:cs typeface="Calibri"/>
              </a:rPr>
              <a:t>Công</a:t>
            </a:r>
            <a:r>
              <a:rPr lang="en-US" spc="-2" dirty="0">
                <a:latin typeface="Calibri"/>
                <a:cs typeface="Calibri"/>
              </a:rPr>
              <a:t> </a:t>
            </a:r>
            <a:r>
              <a:rPr lang="en-US" spc="-2" dirty="0" err="1">
                <a:latin typeface="Calibri"/>
                <a:cs typeface="Calibri"/>
              </a:rPr>
              <a:t>nghệ</a:t>
            </a:r>
            <a:r>
              <a:rPr lang="en-US" spc="-2" dirty="0">
                <a:latin typeface="Calibri"/>
                <a:cs typeface="Calibri"/>
              </a:rPr>
              <a:t>: HTML5, CSS3, </a:t>
            </a:r>
            <a:r>
              <a:rPr lang="en-US" spc="-2" dirty="0" err="1">
                <a:latin typeface="Calibri"/>
                <a:cs typeface="Calibri"/>
              </a:rPr>
              <a:t>Javascript</a:t>
            </a:r>
            <a:r>
              <a:rPr lang="en-US" spc="-2" dirty="0">
                <a:latin typeface="Calibri"/>
                <a:cs typeface="Calibri"/>
              </a:rPr>
              <a:t> , Java.</a:t>
            </a:r>
          </a:p>
        </p:txBody>
      </p:sp>
      <p:sp>
        <p:nvSpPr>
          <p:cNvPr id="16" name="TextBox 15">
            <a:extLst>
              <a:ext uri="{FF2B5EF4-FFF2-40B4-BE49-F238E27FC236}">
                <a16:creationId xmlns:a16="http://schemas.microsoft.com/office/drawing/2014/main" id="{1550EFED-A99B-44D8-A090-3E1980945363}"/>
              </a:ext>
            </a:extLst>
          </p:cNvPr>
          <p:cNvSpPr txBox="1"/>
          <p:nvPr/>
        </p:nvSpPr>
        <p:spPr>
          <a:xfrm>
            <a:off x="132026" y="641923"/>
            <a:ext cx="3496517" cy="215444"/>
          </a:xfrm>
          <a:prstGeom prst="rect">
            <a:avLst/>
          </a:prstGeom>
          <a:noFill/>
        </p:spPr>
        <p:txBody>
          <a:bodyPr wrap="square" rtlCol="0">
            <a:spAutoFit/>
          </a:bodyPr>
          <a:lstStyle/>
          <a:p>
            <a:pPr marL="5571">
              <a:spcBef>
                <a:spcPts val="44"/>
              </a:spcBef>
            </a:pPr>
            <a:r>
              <a:rPr lang="en-US" spc="-2" dirty="0" err="1">
                <a:latin typeface="Calibri"/>
                <a:cs typeface="Calibri"/>
              </a:rPr>
              <a:t>Loại</a:t>
            </a:r>
            <a:r>
              <a:rPr lang="en-US" spc="-2" dirty="0">
                <a:latin typeface="Calibri"/>
                <a:cs typeface="Calibri"/>
              </a:rPr>
              <a:t> </a:t>
            </a:r>
            <a:r>
              <a:rPr lang="en-US" spc="-2" dirty="0" err="1">
                <a:latin typeface="Calibri"/>
                <a:cs typeface="Calibri"/>
              </a:rPr>
              <a:t>hình</a:t>
            </a:r>
            <a:r>
              <a:rPr lang="en-US" spc="-2" dirty="0">
                <a:latin typeface="Calibri"/>
                <a:cs typeface="Calibri"/>
              </a:rPr>
              <a:t>: Website </a:t>
            </a:r>
            <a:r>
              <a:rPr lang="en-US" spc="-2" dirty="0" err="1">
                <a:latin typeface="Calibri"/>
                <a:cs typeface="Calibri"/>
              </a:rPr>
              <a:t>bán</a:t>
            </a:r>
            <a:r>
              <a:rPr lang="en-US" spc="-2" dirty="0">
                <a:latin typeface="Calibri"/>
                <a:cs typeface="Calibri"/>
              </a:rPr>
              <a:t> </a:t>
            </a:r>
            <a:r>
              <a:rPr lang="en-US" spc="-2" dirty="0" err="1">
                <a:latin typeface="Calibri"/>
                <a:cs typeface="Calibri"/>
              </a:rPr>
              <a:t>hàng</a:t>
            </a:r>
            <a:r>
              <a:rPr lang="en-US" spc="-2" dirty="0">
                <a:latin typeface="Calibri"/>
                <a:cs typeface="Calibri"/>
              </a:rPr>
              <a:t> </a:t>
            </a:r>
            <a:r>
              <a:rPr lang="en-US" spc="-2" dirty="0" err="1">
                <a:latin typeface="Calibri"/>
                <a:cs typeface="Calibri"/>
              </a:rPr>
              <a:t>trực</a:t>
            </a:r>
            <a:r>
              <a:rPr lang="en-US" spc="-2" dirty="0">
                <a:latin typeface="Calibri"/>
                <a:cs typeface="Calibri"/>
              </a:rPr>
              <a:t> </a:t>
            </a:r>
            <a:r>
              <a:rPr lang="en-US" spc="-2" dirty="0" err="1">
                <a:latin typeface="Calibri"/>
                <a:cs typeface="Calibri"/>
              </a:rPr>
              <a:t>tuyến</a:t>
            </a:r>
            <a:r>
              <a:rPr lang="en-US" spc="-2" dirty="0">
                <a:latin typeface="Calibri"/>
                <a:cs typeface="Calibri"/>
              </a:rPr>
              <a:t>.</a:t>
            </a:r>
          </a:p>
        </p:txBody>
      </p:sp>
    </p:spTree>
    <p:extLst>
      <p:ext uri="{BB962C8B-B14F-4D97-AF65-F5344CB8AC3E}">
        <p14:creationId xmlns:p14="http://schemas.microsoft.com/office/powerpoint/2010/main" val="3731058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down)">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down)">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fill="hold"/>
                                        <p:tgtEl>
                                          <p:spTgt spid="9"/>
                                        </p:tgtEl>
                                        <p:attrNameLst>
                                          <p:attrName>ppt_x</p:attrName>
                                        </p:attrNameLst>
                                      </p:cBhvr>
                                      <p:tavLst>
                                        <p:tav tm="0">
                                          <p:val>
                                            <p:strVal val="#ppt_x"/>
                                          </p:val>
                                        </p:tav>
                                        <p:tav tm="100000">
                                          <p:val>
                                            <p:strVal val="#ppt_x"/>
                                          </p:val>
                                        </p:tav>
                                      </p:tavLst>
                                    </p:anim>
                                    <p:anim calcmode="lin" valueType="num">
                                      <p:cBhvr additive="base">
                                        <p:cTn id="4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down)">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wipe(down)">
                                      <p:cBhvr>
                                        <p:cTn id="5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13" grpId="0" animBg="1"/>
      <p:bldP spid="11" grpId="0"/>
      <p:bldP spid="12" grpId="0"/>
      <p:bldP spid="14" grpId="0"/>
      <p:bldP spid="15"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6624" y="65840"/>
            <a:ext cx="3712162" cy="174622"/>
          </a:xfrm>
          <a:prstGeom prst="rect">
            <a:avLst/>
          </a:prstGeom>
        </p:spPr>
        <p:txBody>
          <a:bodyPr vert="horz" wrap="square" lIns="0" tIns="5293" rIns="0" bIns="0" rtlCol="0">
            <a:spAutoFit/>
          </a:bodyPr>
          <a:lstStyle/>
          <a:p>
            <a:pPr marL="5571">
              <a:lnSpc>
                <a:spcPct val="100000"/>
              </a:lnSpc>
              <a:spcBef>
                <a:spcPts val="42"/>
              </a:spcBef>
            </a:pPr>
            <a:r>
              <a:rPr lang="vi-VN" sz="1100" b="1" spc="-2" dirty="0">
                <a:solidFill>
                  <a:srgbClr val="7030A0"/>
                </a:solidFill>
                <a:latin typeface="+mn-lt"/>
              </a:rPr>
              <a:t>KIẾN TRÚC VÀ MÔ HÌNH THIẾT KẾ</a:t>
            </a:r>
          </a:p>
        </p:txBody>
      </p:sp>
      <p:sp>
        <p:nvSpPr>
          <p:cNvPr id="10" name="object 10"/>
          <p:cNvSpPr txBox="1">
            <a:spLocks noGrp="1"/>
          </p:cNvSpPr>
          <p:nvPr>
            <p:ph type="sldNum" idx="12"/>
          </p:nvPr>
        </p:nvSpPr>
        <p:spPr>
          <a:xfrm>
            <a:off x="3762773" y="2924881"/>
            <a:ext cx="173285" cy="76944"/>
          </a:xfrm>
          <a:prstGeom prst="rect">
            <a:avLst/>
          </a:prstGeom>
        </p:spPr>
        <p:txBody>
          <a:bodyPr vert="horz" wrap="square" lIns="0" tIns="0" rIns="0" bIns="0" rtlCol="0">
            <a:spAutoFit/>
          </a:bodyPr>
          <a:lstStyle/>
          <a:p>
            <a:pPr marL="11143">
              <a:lnSpc>
                <a:spcPts val="630"/>
              </a:lnSpc>
            </a:pPr>
            <a:fld id="{81D60167-4931-47E6-BA6A-407CBD079E47}" type="slidenum">
              <a:rPr dirty="0"/>
              <a:pPr marL="11143">
                <a:lnSpc>
                  <a:spcPts val="630"/>
                </a:lnSpc>
              </a:pPr>
              <a:t>5</a:t>
            </a:fld>
            <a:endParaRPr dirty="0"/>
          </a:p>
        </p:txBody>
      </p:sp>
      <p:pic>
        <p:nvPicPr>
          <p:cNvPr id="9" name="Picture 8">
            <a:extLst>
              <a:ext uri="{FF2B5EF4-FFF2-40B4-BE49-F238E27FC236}">
                <a16:creationId xmlns:a16="http://schemas.microsoft.com/office/drawing/2014/main" id="{2B8818D4-BCD9-44C0-9BAE-2988452FF2E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692628"/>
            <a:ext cx="3960813" cy="1718752"/>
          </a:xfrm>
          <a:prstGeom prst="rect">
            <a:avLst/>
          </a:prstGeom>
          <a:ln>
            <a:solidFill>
              <a:schemeClr val="bg1">
                <a:lumMod val="85000"/>
              </a:schemeClr>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33127" y="78761"/>
            <a:ext cx="3629645" cy="174622"/>
          </a:xfrm>
          <a:prstGeom prst="rect">
            <a:avLst/>
          </a:prstGeom>
        </p:spPr>
        <p:txBody>
          <a:bodyPr vert="horz" wrap="square" lIns="0" tIns="5293" rIns="0" bIns="0" rtlCol="0">
            <a:spAutoFit/>
          </a:bodyPr>
          <a:lstStyle/>
          <a:p>
            <a:pPr marL="5571">
              <a:lnSpc>
                <a:spcPct val="100000"/>
              </a:lnSpc>
              <a:spcBef>
                <a:spcPts val="42"/>
              </a:spcBef>
            </a:pPr>
            <a:r>
              <a:rPr lang="vi-VN" sz="1100" b="1" spc="-2" dirty="0">
                <a:solidFill>
                  <a:srgbClr val="7030A0"/>
                </a:solidFill>
                <a:latin typeface="+mn-lt"/>
              </a:rPr>
              <a:t>SƠ ĐỒ PHÂN RÃ CHỨC NĂNG</a:t>
            </a:r>
          </a:p>
        </p:txBody>
      </p:sp>
      <p:sp>
        <p:nvSpPr>
          <p:cNvPr id="12" name="object 12"/>
          <p:cNvSpPr txBox="1">
            <a:spLocks noGrp="1"/>
          </p:cNvSpPr>
          <p:nvPr>
            <p:ph type="sldNum" idx="12"/>
          </p:nvPr>
        </p:nvSpPr>
        <p:spPr>
          <a:xfrm>
            <a:off x="3762773" y="2924881"/>
            <a:ext cx="173285" cy="76944"/>
          </a:xfrm>
          <a:prstGeom prst="rect">
            <a:avLst/>
          </a:prstGeom>
        </p:spPr>
        <p:txBody>
          <a:bodyPr vert="horz" wrap="square" lIns="0" tIns="0" rIns="0" bIns="0" rtlCol="0">
            <a:spAutoFit/>
          </a:bodyPr>
          <a:lstStyle/>
          <a:p>
            <a:pPr marL="11143">
              <a:lnSpc>
                <a:spcPts val="630"/>
              </a:lnSpc>
            </a:pPr>
            <a:fld id="{81D60167-4931-47E6-BA6A-407CBD079E47}" type="slidenum">
              <a:rPr dirty="0"/>
              <a:pPr marL="11143">
                <a:lnSpc>
                  <a:spcPts val="630"/>
                </a:lnSpc>
              </a:pPr>
              <a:t>6</a:t>
            </a:fld>
            <a:endParaRPr dirty="0"/>
          </a:p>
        </p:txBody>
      </p:sp>
      <p:sp>
        <p:nvSpPr>
          <p:cNvPr id="6" name="object 6"/>
          <p:cNvSpPr txBox="1"/>
          <p:nvPr/>
        </p:nvSpPr>
        <p:spPr>
          <a:xfrm>
            <a:off x="631255" y="1021650"/>
            <a:ext cx="772083" cy="228986"/>
          </a:xfrm>
          <a:prstGeom prst="rect">
            <a:avLst/>
          </a:prstGeom>
        </p:spPr>
        <p:txBody>
          <a:bodyPr vert="horz" wrap="square" lIns="0" tIns="5293" rIns="0" bIns="0" rtlCol="0">
            <a:spAutoFit/>
          </a:bodyPr>
          <a:lstStyle/>
          <a:p>
            <a:pPr marL="277460" marR="2229" indent="-272167">
              <a:spcBef>
                <a:spcPts val="42"/>
              </a:spcBef>
            </a:pPr>
            <a:r>
              <a:rPr sz="700" b="1" spc="-4" dirty="0">
                <a:solidFill>
                  <a:srgbClr val="FFFFFF"/>
                </a:solidFill>
                <a:latin typeface="Calibri"/>
                <a:cs typeface="Calibri"/>
              </a:rPr>
              <a:t>Mạng trong vùng </a:t>
            </a:r>
            <a:r>
              <a:rPr sz="700" b="1" spc="-2" dirty="0">
                <a:solidFill>
                  <a:srgbClr val="FFFFFF"/>
                </a:solidFill>
                <a:latin typeface="Calibri"/>
                <a:cs typeface="Calibri"/>
              </a:rPr>
              <a:t>địa  lý</a:t>
            </a:r>
            <a:r>
              <a:rPr sz="700" b="1" spc="-4" dirty="0">
                <a:solidFill>
                  <a:srgbClr val="FFFFFF"/>
                </a:solidFill>
                <a:latin typeface="Calibri"/>
                <a:cs typeface="Calibri"/>
              </a:rPr>
              <a:t> nhỏ</a:t>
            </a:r>
            <a:endParaRPr sz="700" dirty="0">
              <a:latin typeface="Calibri"/>
              <a:cs typeface="Calibri"/>
            </a:endParaRPr>
          </a:p>
        </p:txBody>
      </p:sp>
      <p:sp>
        <p:nvSpPr>
          <p:cNvPr id="8" name="object 8"/>
          <p:cNvSpPr txBox="1"/>
          <p:nvPr/>
        </p:nvSpPr>
        <p:spPr>
          <a:xfrm>
            <a:off x="2774879" y="1531880"/>
            <a:ext cx="750629" cy="228986"/>
          </a:xfrm>
          <a:prstGeom prst="rect">
            <a:avLst/>
          </a:prstGeom>
        </p:spPr>
        <p:txBody>
          <a:bodyPr vert="horz" wrap="square" lIns="0" tIns="5293" rIns="0" bIns="0" rtlCol="0">
            <a:spAutoFit/>
          </a:bodyPr>
          <a:lstStyle/>
          <a:p>
            <a:pPr marL="189152" marR="2229" indent="-183859">
              <a:spcBef>
                <a:spcPts val="42"/>
              </a:spcBef>
            </a:pPr>
            <a:r>
              <a:rPr sz="700" b="1" spc="-4" dirty="0">
                <a:solidFill>
                  <a:srgbClr val="FFFFFF"/>
                </a:solidFill>
                <a:latin typeface="Calibri"/>
                <a:cs typeface="Calibri"/>
              </a:rPr>
              <a:t>Mạng trong </a:t>
            </a:r>
            <a:r>
              <a:rPr sz="700" b="1" spc="-2" dirty="0">
                <a:solidFill>
                  <a:srgbClr val="FFFFFF"/>
                </a:solidFill>
                <a:latin typeface="Calibri"/>
                <a:cs typeface="Calibri"/>
              </a:rPr>
              <a:t>phạm </a:t>
            </a:r>
            <a:r>
              <a:rPr sz="700" b="1" spc="-4" dirty="0">
                <a:solidFill>
                  <a:srgbClr val="FFFFFF"/>
                </a:solidFill>
                <a:latin typeface="Calibri"/>
                <a:cs typeface="Calibri"/>
              </a:rPr>
              <a:t>vi  </a:t>
            </a:r>
            <a:r>
              <a:rPr sz="700" b="1" spc="-2" dirty="0">
                <a:solidFill>
                  <a:srgbClr val="FFFFFF"/>
                </a:solidFill>
                <a:latin typeface="Calibri"/>
                <a:cs typeface="Calibri"/>
              </a:rPr>
              <a:t>thành</a:t>
            </a:r>
            <a:r>
              <a:rPr sz="700" b="1" dirty="0">
                <a:solidFill>
                  <a:srgbClr val="FFFFFF"/>
                </a:solidFill>
                <a:latin typeface="Calibri"/>
                <a:cs typeface="Calibri"/>
              </a:rPr>
              <a:t> </a:t>
            </a:r>
            <a:r>
              <a:rPr sz="700" b="1" spc="-4" dirty="0">
                <a:solidFill>
                  <a:srgbClr val="FFFFFF"/>
                </a:solidFill>
                <a:latin typeface="Calibri"/>
                <a:cs typeface="Calibri"/>
              </a:rPr>
              <a:t>phố</a:t>
            </a:r>
            <a:endParaRPr sz="700" dirty="0">
              <a:latin typeface="Calibri"/>
              <a:cs typeface="Calibri"/>
            </a:endParaRPr>
          </a:p>
        </p:txBody>
      </p:sp>
      <p:sp>
        <p:nvSpPr>
          <p:cNvPr id="10" name="object 10"/>
          <p:cNvSpPr txBox="1"/>
          <p:nvPr/>
        </p:nvSpPr>
        <p:spPr>
          <a:xfrm>
            <a:off x="1490641" y="2414189"/>
            <a:ext cx="851300" cy="328510"/>
          </a:xfrm>
          <a:prstGeom prst="rect">
            <a:avLst/>
          </a:prstGeom>
        </p:spPr>
        <p:txBody>
          <a:bodyPr vert="horz" wrap="square" lIns="0" tIns="5293" rIns="0" bIns="0" rtlCol="0">
            <a:spAutoFit/>
          </a:bodyPr>
          <a:lstStyle/>
          <a:p>
            <a:pPr marL="61008" marR="2229" indent="-55715">
              <a:spcBef>
                <a:spcPts val="42"/>
              </a:spcBef>
            </a:pPr>
            <a:r>
              <a:rPr sz="700" b="1" spc="-4" dirty="0">
                <a:solidFill>
                  <a:srgbClr val="FFFFFF"/>
                </a:solidFill>
                <a:latin typeface="Calibri"/>
                <a:cs typeface="Calibri"/>
              </a:rPr>
              <a:t>Mạng </a:t>
            </a:r>
            <a:r>
              <a:rPr sz="700" b="1" spc="-11" dirty="0">
                <a:solidFill>
                  <a:srgbClr val="FFFFFF"/>
                </a:solidFill>
                <a:latin typeface="Calibri"/>
                <a:cs typeface="Calibri"/>
              </a:rPr>
              <a:t>kết </a:t>
            </a:r>
            <a:r>
              <a:rPr sz="700" b="1" spc="-4" dirty="0">
                <a:solidFill>
                  <a:srgbClr val="FFFFFF"/>
                </a:solidFill>
                <a:latin typeface="Calibri"/>
                <a:cs typeface="Calibri"/>
              </a:rPr>
              <a:t>nối </a:t>
            </a:r>
            <a:r>
              <a:rPr sz="700" b="1" spc="-2" dirty="0">
                <a:solidFill>
                  <a:srgbClr val="FFFFFF"/>
                </a:solidFill>
                <a:latin typeface="Calibri"/>
                <a:cs typeface="Calibri"/>
              </a:rPr>
              <a:t>LANs and  </a:t>
            </a:r>
            <a:r>
              <a:rPr sz="700" b="1" spc="-4" dirty="0">
                <a:solidFill>
                  <a:srgbClr val="FFFFFF"/>
                </a:solidFill>
                <a:latin typeface="Calibri"/>
                <a:cs typeface="Calibri"/>
              </a:rPr>
              <a:t>MANs trên toàn</a:t>
            </a:r>
            <a:r>
              <a:rPr sz="700" b="1" dirty="0">
                <a:solidFill>
                  <a:srgbClr val="FFFFFF"/>
                </a:solidFill>
                <a:latin typeface="Calibri"/>
                <a:cs typeface="Calibri"/>
              </a:rPr>
              <a:t> </a:t>
            </a:r>
            <a:r>
              <a:rPr sz="700" b="1" spc="-4" dirty="0">
                <a:solidFill>
                  <a:srgbClr val="FFFFFF"/>
                </a:solidFill>
                <a:latin typeface="Calibri"/>
                <a:cs typeface="Calibri"/>
              </a:rPr>
              <a:t>cầu</a:t>
            </a:r>
            <a:endParaRPr sz="700" dirty="0">
              <a:latin typeface="Calibri"/>
              <a:cs typeface="Calibri"/>
            </a:endParaRPr>
          </a:p>
        </p:txBody>
      </p:sp>
      <p:sp>
        <p:nvSpPr>
          <p:cNvPr id="13" name="TextBox 12">
            <a:extLst>
              <a:ext uri="{FF2B5EF4-FFF2-40B4-BE49-F238E27FC236}">
                <a16:creationId xmlns:a16="http://schemas.microsoft.com/office/drawing/2014/main" id="{F6C402AE-5179-4082-9268-CCAF3D3DFB04}"/>
              </a:ext>
            </a:extLst>
          </p:cNvPr>
          <p:cNvSpPr txBox="1"/>
          <p:nvPr/>
        </p:nvSpPr>
        <p:spPr>
          <a:xfrm>
            <a:off x="445854" y="384832"/>
            <a:ext cx="3079653" cy="215444"/>
          </a:xfrm>
          <a:prstGeom prst="rect">
            <a:avLst/>
          </a:prstGeom>
          <a:noFill/>
        </p:spPr>
        <p:txBody>
          <a:bodyPr wrap="square" rtlCol="0">
            <a:spAutoFit/>
          </a:bodyPr>
          <a:lstStyle/>
          <a:p>
            <a:pPr algn="ctr"/>
            <a:r>
              <a:rPr lang="en-US" dirty="0" err="1"/>
              <a:t>Sơ</a:t>
            </a:r>
            <a:r>
              <a:rPr lang="en-US" dirty="0"/>
              <a:t> </a:t>
            </a:r>
            <a:r>
              <a:rPr lang="en-US" dirty="0" err="1"/>
              <a:t>đồ</a:t>
            </a:r>
            <a:r>
              <a:rPr lang="en-US" dirty="0"/>
              <a:t> </a:t>
            </a:r>
            <a:r>
              <a:rPr lang="en-US" dirty="0" err="1"/>
              <a:t>phân</a:t>
            </a:r>
            <a:r>
              <a:rPr lang="en-US" dirty="0"/>
              <a:t> </a:t>
            </a:r>
            <a:r>
              <a:rPr lang="en-US" dirty="0" err="1"/>
              <a:t>rã</a:t>
            </a:r>
            <a:r>
              <a:rPr lang="en-US" dirty="0"/>
              <a:t> </a:t>
            </a:r>
            <a:r>
              <a:rPr lang="en-US" dirty="0" err="1"/>
              <a:t>chức</a:t>
            </a:r>
            <a:r>
              <a:rPr lang="en-US" dirty="0"/>
              <a:t> </a:t>
            </a:r>
            <a:r>
              <a:rPr lang="en-US" dirty="0" err="1"/>
              <a:t>năng</a:t>
            </a:r>
            <a:r>
              <a:rPr lang="en-US" dirty="0"/>
              <a:t> </a:t>
            </a:r>
            <a:r>
              <a:rPr lang="en-US" dirty="0" err="1"/>
              <a:t>của</a:t>
            </a:r>
            <a:r>
              <a:rPr lang="en-US" dirty="0"/>
              <a:t> </a:t>
            </a:r>
            <a:r>
              <a:rPr lang="en-US" dirty="0" err="1"/>
              <a:t>khách</a:t>
            </a:r>
            <a:r>
              <a:rPr lang="en-US" dirty="0"/>
              <a:t> </a:t>
            </a:r>
            <a:r>
              <a:rPr lang="en-US" dirty="0" err="1"/>
              <a:t>hàng</a:t>
            </a:r>
            <a:endParaRPr lang="en-US" dirty="0"/>
          </a:p>
        </p:txBody>
      </p:sp>
      <p:pic>
        <p:nvPicPr>
          <p:cNvPr id="7" name="Picture 6">
            <a:extLst>
              <a:ext uri="{FF2B5EF4-FFF2-40B4-BE49-F238E27FC236}">
                <a16:creationId xmlns:a16="http://schemas.microsoft.com/office/drawing/2014/main" id="{F7AD815D-A0BE-446C-9D53-9BDCC5C0078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64022" y="622220"/>
            <a:ext cx="3036930" cy="204830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33127" y="78761"/>
            <a:ext cx="3629645" cy="174622"/>
          </a:xfrm>
          <a:prstGeom prst="rect">
            <a:avLst/>
          </a:prstGeom>
        </p:spPr>
        <p:txBody>
          <a:bodyPr vert="horz" wrap="square" lIns="0" tIns="5293" rIns="0" bIns="0" rtlCol="0">
            <a:spAutoFit/>
          </a:bodyPr>
          <a:lstStyle/>
          <a:p>
            <a:pPr marL="5571">
              <a:lnSpc>
                <a:spcPct val="100000"/>
              </a:lnSpc>
              <a:spcBef>
                <a:spcPts val="42"/>
              </a:spcBef>
            </a:pPr>
            <a:r>
              <a:rPr lang="vi-VN" sz="1100" b="1" spc="-2" dirty="0">
                <a:solidFill>
                  <a:srgbClr val="7030A0"/>
                </a:solidFill>
                <a:latin typeface="+mn-lt"/>
              </a:rPr>
              <a:t>SƠ ĐỒ PHÂN RÃ CHỨC NĂNG</a:t>
            </a:r>
          </a:p>
        </p:txBody>
      </p:sp>
      <p:sp>
        <p:nvSpPr>
          <p:cNvPr id="12" name="object 12"/>
          <p:cNvSpPr txBox="1">
            <a:spLocks noGrp="1"/>
          </p:cNvSpPr>
          <p:nvPr>
            <p:ph type="sldNum" idx="12"/>
          </p:nvPr>
        </p:nvSpPr>
        <p:spPr>
          <a:xfrm>
            <a:off x="3762773" y="2924881"/>
            <a:ext cx="173285" cy="76944"/>
          </a:xfrm>
          <a:prstGeom prst="rect">
            <a:avLst/>
          </a:prstGeom>
        </p:spPr>
        <p:txBody>
          <a:bodyPr vert="horz" wrap="square" lIns="0" tIns="0" rIns="0" bIns="0" rtlCol="0">
            <a:spAutoFit/>
          </a:bodyPr>
          <a:lstStyle/>
          <a:p>
            <a:pPr marL="11143">
              <a:lnSpc>
                <a:spcPts val="630"/>
              </a:lnSpc>
            </a:pPr>
            <a:fld id="{81D60167-4931-47E6-BA6A-407CBD079E47}" type="slidenum">
              <a:rPr dirty="0"/>
              <a:pPr marL="11143">
                <a:lnSpc>
                  <a:spcPts val="630"/>
                </a:lnSpc>
              </a:pPr>
              <a:t>7</a:t>
            </a:fld>
            <a:endParaRPr dirty="0"/>
          </a:p>
        </p:txBody>
      </p:sp>
      <p:sp>
        <p:nvSpPr>
          <p:cNvPr id="6" name="object 6"/>
          <p:cNvSpPr txBox="1"/>
          <p:nvPr/>
        </p:nvSpPr>
        <p:spPr>
          <a:xfrm>
            <a:off x="631255" y="1021650"/>
            <a:ext cx="772083" cy="228986"/>
          </a:xfrm>
          <a:prstGeom prst="rect">
            <a:avLst/>
          </a:prstGeom>
        </p:spPr>
        <p:txBody>
          <a:bodyPr vert="horz" wrap="square" lIns="0" tIns="5293" rIns="0" bIns="0" rtlCol="0">
            <a:spAutoFit/>
          </a:bodyPr>
          <a:lstStyle/>
          <a:p>
            <a:pPr marL="277460" marR="2229" indent="-272167">
              <a:spcBef>
                <a:spcPts val="42"/>
              </a:spcBef>
            </a:pPr>
            <a:r>
              <a:rPr sz="700" b="1" spc="-4" dirty="0">
                <a:solidFill>
                  <a:srgbClr val="FFFFFF"/>
                </a:solidFill>
                <a:latin typeface="Calibri"/>
                <a:cs typeface="Calibri"/>
              </a:rPr>
              <a:t>Mạng trong vùng </a:t>
            </a:r>
            <a:r>
              <a:rPr sz="700" b="1" spc="-2" dirty="0">
                <a:solidFill>
                  <a:srgbClr val="FFFFFF"/>
                </a:solidFill>
                <a:latin typeface="Calibri"/>
                <a:cs typeface="Calibri"/>
              </a:rPr>
              <a:t>địa  lý</a:t>
            </a:r>
            <a:r>
              <a:rPr sz="700" b="1" spc="-4" dirty="0">
                <a:solidFill>
                  <a:srgbClr val="FFFFFF"/>
                </a:solidFill>
                <a:latin typeface="Calibri"/>
                <a:cs typeface="Calibri"/>
              </a:rPr>
              <a:t> nhỏ</a:t>
            </a:r>
            <a:endParaRPr sz="700" dirty="0">
              <a:latin typeface="Calibri"/>
              <a:cs typeface="Calibri"/>
            </a:endParaRPr>
          </a:p>
        </p:txBody>
      </p:sp>
      <p:sp>
        <p:nvSpPr>
          <p:cNvPr id="8" name="object 8"/>
          <p:cNvSpPr txBox="1"/>
          <p:nvPr/>
        </p:nvSpPr>
        <p:spPr>
          <a:xfrm>
            <a:off x="2774879" y="1531880"/>
            <a:ext cx="750629" cy="228986"/>
          </a:xfrm>
          <a:prstGeom prst="rect">
            <a:avLst/>
          </a:prstGeom>
        </p:spPr>
        <p:txBody>
          <a:bodyPr vert="horz" wrap="square" lIns="0" tIns="5293" rIns="0" bIns="0" rtlCol="0">
            <a:spAutoFit/>
          </a:bodyPr>
          <a:lstStyle/>
          <a:p>
            <a:pPr marL="189152" marR="2229" indent="-183859">
              <a:spcBef>
                <a:spcPts val="42"/>
              </a:spcBef>
            </a:pPr>
            <a:r>
              <a:rPr sz="700" b="1" spc="-4" dirty="0">
                <a:solidFill>
                  <a:srgbClr val="FFFFFF"/>
                </a:solidFill>
                <a:latin typeface="Calibri"/>
                <a:cs typeface="Calibri"/>
              </a:rPr>
              <a:t>Mạng trong </a:t>
            </a:r>
            <a:r>
              <a:rPr sz="700" b="1" spc="-2" dirty="0">
                <a:solidFill>
                  <a:srgbClr val="FFFFFF"/>
                </a:solidFill>
                <a:latin typeface="Calibri"/>
                <a:cs typeface="Calibri"/>
              </a:rPr>
              <a:t>phạm </a:t>
            </a:r>
            <a:r>
              <a:rPr sz="700" b="1" spc="-4" dirty="0">
                <a:solidFill>
                  <a:srgbClr val="FFFFFF"/>
                </a:solidFill>
                <a:latin typeface="Calibri"/>
                <a:cs typeface="Calibri"/>
              </a:rPr>
              <a:t>vi  </a:t>
            </a:r>
            <a:r>
              <a:rPr sz="700" b="1" spc="-2" dirty="0">
                <a:solidFill>
                  <a:srgbClr val="FFFFFF"/>
                </a:solidFill>
                <a:latin typeface="Calibri"/>
                <a:cs typeface="Calibri"/>
              </a:rPr>
              <a:t>thành</a:t>
            </a:r>
            <a:r>
              <a:rPr sz="700" b="1" dirty="0">
                <a:solidFill>
                  <a:srgbClr val="FFFFFF"/>
                </a:solidFill>
                <a:latin typeface="Calibri"/>
                <a:cs typeface="Calibri"/>
              </a:rPr>
              <a:t> </a:t>
            </a:r>
            <a:r>
              <a:rPr sz="700" b="1" spc="-4" dirty="0">
                <a:solidFill>
                  <a:srgbClr val="FFFFFF"/>
                </a:solidFill>
                <a:latin typeface="Calibri"/>
                <a:cs typeface="Calibri"/>
              </a:rPr>
              <a:t>phố</a:t>
            </a:r>
            <a:endParaRPr sz="700" dirty="0">
              <a:latin typeface="Calibri"/>
              <a:cs typeface="Calibri"/>
            </a:endParaRPr>
          </a:p>
        </p:txBody>
      </p:sp>
      <p:sp>
        <p:nvSpPr>
          <p:cNvPr id="13" name="TextBox 12">
            <a:extLst>
              <a:ext uri="{FF2B5EF4-FFF2-40B4-BE49-F238E27FC236}">
                <a16:creationId xmlns:a16="http://schemas.microsoft.com/office/drawing/2014/main" id="{F6C402AE-5179-4082-9268-CCAF3D3DFB04}"/>
              </a:ext>
            </a:extLst>
          </p:cNvPr>
          <p:cNvSpPr txBox="1"/>
          <p:nvPr/>
        </p:nvSpPr>
        <p:spPr>
          <a:xfrm>
            <a:off x="445854" y="384832"/>
            <a:ext cx="3079653" cy="215444"/>
          </a:xfrm>
          <a:prstGeom prst="rect">
            <a:avLst/>
          </a:prstGeom>
          <a:noFill/>
        </p:spPr>
        <p:txBody>
          <a:bodyPr wrap="square" rtlCol="0">
            <a:spAutoFit/>
          </a:bodyPr>
          <a:lstStyle/>
          <a:p>
            <a:pPr algn="ctr"/>
            <a:r>
              <a:rPr lang="en-US" dirty="0" err="1"/>
              <a:t>Sơ</a:t>
            </a:r>
            <a:r>
              <a:rPr lang="en-US" dirty="0"/>
              <a:t> </a:t>
            </a:r>
            <a:r>
              <a:rPr lang="en-US" dirty="0" err="1"/>
              <a:t>đồ</a:t>
            </a:r>
            <a:r>
              <a:rPr lang="en-US" dirty="0"/>
              <a:t> </a:t>
            </a:r>
            <a:r>
              <a:rPr lang="en-US" dirty="0" err="1"/>
              <a:t>phân</a:t>
            </a:r>
            <a:r>
              <a:rPr lang="en-US" dirty="0"/>
              <a:t> </a:t>
            </a:r>
            <a:r>
              <a:rPr lang="en-US" dirty="0" err="1"/>
              <a:t>rã</a:t>
            </a:r>
            <a:r>
              <a:rPr lang="en-US" dirty="0"/>
              <a:t> </a:t>
            </a:r>
            <a:r>
              <a:rPr lang="en-US" dirty="0" err="1"/>
              <a:t>chức</a:t>
            </a:r>
            <a:r>
              <a:rPr lang="en-US" dirty="0"/>
              <a:t> </a:t>
            </a:r>
            <a:r>
              <a:rPr lang="en-US" dirty="0" err="1"/>
              <a:t>năng</a:t>
            </a:r>
            <a:r>
              <a:rPr lang="en-US" dirty="0"/>
              <a:t> </a:t>
            </a:r>
            <a:r>
              <a:rPr lang="en-US" dirty="0" err="1"/>
              <a:t>của</a:t>
            </a:r>
            <a:r>
              <a:rPr lang="en-US" dirty="0"/>
              <a:t> </a:t>
            </a:r>
            <a:r>
              <a:rPr lang="en-US" dirty="0" err="1"/>
              <a:t>quản</a:t>
            </a:r>
            <a:r>
              <a:rPr lang="en-US" dirty="0"/>
              <a:t> </a:t>
            </a:r>
            <a:r>
              <a:rPr lang="en-US" dirty="0" err="1"/>
              <a:t>trị</a:t>
            </a:r>
            <a:r>
              <a:rPr lang="en-US" dirty="0"/>
              <a:t> </a:t>
            </a:r>
            <a:r>
              <a:rPr lang="en-US" dirty="0" err="1"/>
              <a:t>viên</a:t>
            </a:r>
            <a:endParaRPr lang="en-US" dirty="0"/>
          </a:p>
        </p:txBody>
      </p:sp>
      <p:pic>
        <p:nvPicPr>
          <p:cNvPr id="5" name="Picture 4">
            <a:extLst>
              <a:ext uri="{FF2B5EF4-FFF2-40B4-BE49-F238E27FC236}">
                <a16:creationId xmlns:a16="http://schemas.microsoft.com/office/drawing/2014/main" id="{15D3CC46-5969-4646-8C36-C5E5AE043B2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32607" y="593926"/>
            <a:ext cx="2992900" cy="2164533"/>
          </a:xfrm>
          <a:prstGeom prst="rect">
            <a:avLst/>
          </a:prstGeom>
        </p:spPr>
      </p:pic>
    </p:spTree>
    <p:extLst>
      <p:ext uri="{BB962C8B-B14F-4D97-AF65-F5344CB8AC3E}">
        <p14:creationId xmlns:p14="http://schemas.microsoft.com/office/powerpoint/2010/main" val="1493163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08262" y="65840"/>
            <a:ext cx="3563631" cy="174622"/>
          </a:xfrm>
          <a:prstGeom prst="rect">
            <a:avLst/>
          </a:prstGeom>
        </p:spPr>
        <p:txBody>
          <a:bodyPr vert="horz" wrap="square" lIns="0" tIns="5293" rIns="0" bIns="0" rtlCol="0">
            <a:spAutoFit/>
          </a:bodyPr>
          <a:lstStyle/>
          <a:p>
            <a:pPr marL="5571">
              <a:lnSpc>
                <a:spcPct val="100000"/>
              </a:lnSpc>
              <a:spcBef>
                <a:spcPts val="42"/>
              </a:spcBef>
            </a:pPr>
            <a:r>
              <a:rPr lang="vi-VN" sz="1100" b="1" spc="-24" dirty="0">
                <a:solidFill>
                  <a:srgbClr val="7030A0"/>
                </a:solidFill>
                <a:latin typeface="+mn-lt"/>
              </a:rPr>
              <a:t>SƠ ĐỒ LUỒNG DỮ LIỆU MỨC NGỮ CẢNH</a:t>
            </a:r>
            <a:endParaRPr lang="vi-VN" sz="1100" b="1" spc="-2" dirty="0">
              <a:solidFill>
                <a:srgbClr val="7030A0"/>
              </a:solidFill>
              <a:latin typeface="+mn-lt"/>
            </a:endParaRPr>
          </a:p>
        </p:txBody>
      </p:sp>
      <p:sp>
        <p:nvSpPr>
          <p:cNvPr id="12" name="object 12"/>
          <p:cNvSpPr txBox="1">
            <a:spLocks noGrp="1"/>
          </p:cNvSpPr>
          <p:nvPr>
            <p:ph type="sldNum" idx="12"/>
          </p:nvPr>
        </p:nvSpPr>
        <p:spPr>
          <a:xfrm>
            <a:off x="3762773" y="2924881"/>
            <a:ext cx="173285" cy="76944"/>
          </a:xfrm>
          <a:prstGeom prst="rect">
            <a:avLst/>
          </a:prstGeom>
        </p:spPr>
        <p:txBody>
          <a:bodyPr vert="horz" wrap="square" lIns="0" tIns="0" rIns="0" bIns="0" rtlCol="0">
            <a:spAutoFit/>
          </a:bodyPr>
          <a:lstStyle/>
          <a:p>
            <a:pPr marL="11143">
              <a:lnSpc>
                <a:spcPts val="630"/>
              </a:lnSpc>
            </a:pPr>
            <a:fld id="{81D60167-4931-47E6-BA6A-407CBD079E47}" type="slidenum">
              <a:rPr dirty="0"/>
              <a:pPr marL="11143">
                <a:lnSpc>
                  <a:spcPts val="630"/>
                </a:lnSpc>
              </a:pPr>
              <a:t>8</a:t>
            </a:fld>
            <a:endParaRPr dirty="0"/>
          </a:p>
        </p:txBody>
      </p:sp>
      <p:sp>
        <p:nvSpPr>
          <p:cNvPr id="10" name="object 10"/>
          <p:cNvSpPr txBox="1"/>
          <p:nvPr/>
        </p:nvSpPr>
        <p:spPr>
          <a:xfrm>
            <a:off x="1379078" y="2414189"/>
            <a:ext cx="876605" cy="228986"/>
          </a:xfrm>
          <a:prstGeom prst="rect">
            <a:avLst/>
          </a:prstGeom>
        </p:spPr>
        <p:txBody>
          <a:bodyPr vert="horz" wrap="square" lIns="0" tIns="5293" rIns="0" bIns="0" rtlCol="0">
            <a:spAutoFit/>
          </a:bodyPr>
          <a:lstStyle/>
          <a:p>
            <a:pPr marL="163802" marR="2229" indent="-158509">
              <a:spcBef>
                <a:spcPts val="42"/>
              </a:spcBef>
            </a:pPr>
            <a:r>
              <a:rPr sz="700" b="1" spc="-4" dirty="0">
                <a:solidFill>
                  <a:srgbClr val="FFFFFF"/>
                </a:solidFill>
                <a:latin typeface="Calibri"/>
                <a:cs typeface="Calibri"/>
              </a:rPr>
              <a:t>Thông </a:t>
            </a:r>
            <a:r>
              <a:rPr sz="700" b="1" spc="-2" dirty="0">
                <a:solidFill>
                  <a:srgbClr val="FFFFFF"/>
                </a:solidFill>
                <a:latin typeface="Calibri"/>
                <a:cs typeface="Calibri"/>
              </a:rPr>
              <a:t>tin được hiển thị  </a:t>
            </a:r>
            <a:r>
              <a:rPr sz="700" b="1" spc="-4" dirty="0">
                <a:solidFill>
                  <a:srgbClr val="FFFFFF"/>
                </a:solidFill>
                <a:latin typeface="Calibri"/>
                <a:cs typeface="Calibri"/>
              </a:rPr>
              <a:t>tới người</a:t>
            </a:r>
            <a:r>
              <a:rPr sz="700" b="1" dirty="0">
                <a:solidFill>
                  <a:srgbClr val="FFFFFF"/>
                </a:solidFill>
                <a:latin typeface="Calibri"/>
                <a:cs typeface="Calibri"/>
              </a:rPr>
              <a:t> </a:t>
            </a:r>
            <a:r>
              <a:rPr sz="700" b="1" spc="-4" dirty="0">
                <a:solidFill>
                  <a:srgbClr val="FFFFFF"/>
                </a:solidFill>
                <a:latin typeface="Calibri"/>
                <a:cs typeface="Calibri"/>
              </a:rPr>
              <a:t>dùng</a:t>
            </a:r>
            <a:endParaRPr sz="700" dirty="0">
              <a:latin typeface="Calibri"/>
              <a:cs typeface="Calibri"/>
            </a:endParaRPr>
          </a:p>
        </p:txBody>
      </p:sp>
      <p:pic>
        <p:nvPicPr>
          <p:cNvPr id="2" name="Picture 1">
            <a:extLst>
              <a:ext uri="{FF2B5EF4-FFF2-40B4-BE49-F238E27FC236}">
                <a16:creationId xmlns:a16="http://schemas.microsoft.com/office/drawing/2014/main" id="{754B681D-C07B-4E86-B0A2-9958C8B45BF0}"/>
              </a:ext>
            </a:extLst>
          </p:cNvPr>
          <p:cNvPicPr/>
          <p:nvPr/>
        </p:nvPicPr>
        <p:blipFill>
          <a:blip r:embed="rId2" cstate="print">
            <a:extLst>
              <a:ext uri="{28A0092B-C50C-407E-A947-70E740481C1C}">
                <a14:useLocalDpi xmlns:a14="http://schemas.microsoft.com/office/drawing/2010/main" val="0"/>
              </a:ext>
            </a:extLst>
          </a:blip>
          <a:srcRect/>
          <a:stretch/>
        </p:blipFill>
        <p:spPr>
          <a:xfrm>
            <a:off x="258362" y="997669"/>
            <a:ext cx="3444087" cy="106536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08262" y="65840"/>
            <a:ext cx="3563631" cy="174622"/>
          </a:xfrm>
          <a:prstGeom prst="rect">
            <a:avLst/>
          </a:prstGeom>
        </p:spPr>
        <p:txBody>
          <a:bodyPr vert="horz" wrap="square" lIns="0" tIns="5293" rIns="0" bIns="0" rtlCol="0">
            <a:spAutoFit/>
          </a:bodyPr>
          <a:lstStyle/>
          <a:p>
            <a:pPr marL="5571">
              <a:lnSpc>
                <a:spcPct val="100000"/>
              </a:lnSpc>
              <a:spcBef>
                <a:spcPts val="42"/>
              </a:spcBef>
            </a:pPr>
            <a:r>
              <a:rPr lang="vi-VN" sz="1100" b="1" spc="-24" dirty="0">
                <a:solidFill>
                  <a:srgbClr val="7030A0"/>
                </a:solidFill>
                <a:latin typeface="+mn-lt"/>
              </a:rPr>
              <a:t>SƠ ĐỒ QUAN HỆ THỰC THỂ</a:t>
            </a:r>
            <a:endParaRPr lang="vi-VN" sz="1100" b="1" spc="-2" dirty="0">
              <a:solidFill>
                <a:srgbClr val="7030A0"/>
              </a:solidFill>
              <a:latin typeface="+mn-lt"/>
            </a:endParaRPr>
          </a:p>
        </p:txBody>
      </p:sp>
      <p:sp>
        <p:nvSpPr>
          <p:cNvPr id="12" name="object 12"/>
          <p:cNvSpPr txBox="1">
            <a:spLocks noGrp="1"/>
          </p:cNvSpPr>
          <p:nvPr>
            <p:ph type="sldNum" idx="12"/>
          </p:nvPr>
        </p:nvSpPr>
        <p:spPr>
          <a:xfrm>
            <a:off x="3762773" y="2924881"/>
            <a:ext cx="173285" cy="76944"/>
          </a:xfrm>
          <a:prstGeom prst="rect">
            <a:avLst/>
          </a:prstGeom>
        </p:spPr>
        <p:txBody>
          <a:bodyPr vert="horz" wrap="square" lIns="0" tIns="0" rIns="0" bIns="0" rtlCol="0">
            <a:spAutoFit/>
          </a:bodyPr>
          <a:lstStyle/>
          <a:p>
            <a:pPr marL="11143">
              <a:lnSpc>
                <a:spcPts val="630"/>
              </a:lnSpc>
            </a:pPr>
            <a:fld id="{81D60167-4931-47E6-BA6A-407CBD079E47}" type="slidenum">
              <a:rPr dirty="0"/>
              <a:pPr marL="11143">
                <a:lnSpc>
                  <a:spcPts val="630"/>
                </a:lnSpc>
              </a:pPr>
              <a:t>9</a:t>
            </a:fld>
            <a:endParaRPr dirty="0"/>
          </a:p>
        </p:txBody>
      </p:sp>
      <p:sp>
        <p:nvSpPr>
          <p:cNvPr id="10" name="object 10"/>
          <p:cNvSpPr txBox="1"/>
          <p:nvPr/>
        </p:nvSpPr>
        <p:spPr>
          <a:xfrm>
            <a:off x="1379078" y="2414189"/>
            <a:ext cx="876605" cy="228986"/>
          </a:xfrm>
          <a:prstGeom prst="rect">
            <a:avLst/>
          </a:prstGeom>
        </p:spPr>
        <p:txBody>
          <a:bodyPr vert="horz" wrap="square" lIns="0" tIns="5293" rIns="0" bIns="0" rtlCol="0">
            <a:spAutoFit/>
          </a:bodyPr>
          <a:lstStyle/>
          <a:p>
            <a:pPr marL="163802" marR="2229" indent="-158509">
              <a:spcBef>
                <a:spcPts val="42"/>
              </a:spcBef>
            </a:pPr>
            <a:r>
              <a:rPr sz="700" b="1" spc="-4" dirty="0">
                <a:solidFill>
                  <a:srgbClr val="FFFFFF"/>
                </a:solidFill>
                <a:latin typeface="Calibri"/>
                <a:cs typeface="Calibri"/>
              </a:rPr>
              <a:t>Thông </a:t>
            </a:r>
            <a:r>
              <a:rPr sz="700" b="1" spc="-2" dirty="0">
                <a:solidFill>
                  <a:srgbClr val="FFFFFF"/>
                </a:solidFill>
                <a:latin typeface="Calibri"/>
                <a:cs typeface="Calibri"/>
              </a:rPr>
              <a:t>tin được hiển thị  </a:t>
            </a:r>
            <a:r>
              <a:rPr sz="700" b="1" spc="-4" dirty="0">
                <a:solidFill>
                  <a:srgbClr val="FFFFFF"/>
                </a:solidFill>
                <a:latin typeface="Calibri"/>
                <a:cs typeface="Calibri"/>
              </a:rPr>
              <a:t>tới người</a:t>
            </a:r>
            <a:r>
              <a:rPr sz="700" b="1" dirty="0">
                <a:solidFill>
                  <a:srgbClr val="FFFFFF"/>
                </a:solidFill>
                <a:latin typeface="Calibri"/>
                <a:cs typeface="Calibri"/>
              </a:rPr>
              <a:t> </a:t>
            </a:r>
            <a:r>
              <a:rPr sz="700" b="1" spc="-4" dirty="0">
                <a:solidFill>
                  <a:srgbClr val="FFFFFF"/>
                </a:solidFill>
                <a:latin typeface="Calibri"/>
                <a:cs typeface="Calibri"/>
              </a:rPr>
              <a:t>dùng</a:t>
            </a:r>
            <a:endParaRPr sz="700" dirty="0">
              <a:latin typeface="Calibri"/>
              <a:cs typeface="Calibri"/>
            </a:endParaRPr>
          </a:p>
        </p:txBody>
      </p:sp>
      <p:pic>
        <p:nvPicPr>
          <p:cNvPr id="5" name="Picture 4">
            <a:extLst>
              <a:ext uri="{FF2B5EF4-FFF2-40B4-BE49-F238E27FC236}">
                <a16:creationId xmlns:a16="http://schemas.microsoft.com/office/drawing/2014/main" id="{25BB20FD-0B1A-4DA5-98D8-7FD096AC6AD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89209" y="387350"/>
            <a:ext cx="2982394" cy="2465769"/>
          </a:xfrm>
          <a:prstGeom prst="rect">
            <a:avLst/>
          </a:prstGeom>
        </p:spPr>
      </p:pic>
    </p:spTree>
    <p:extLst>
      <p:ext uri="{BB962C8B-B14F-4D97-AF65-F5344CB8AC3E}">
        <p14:creationId xmlns:p14="http://schemas.microsoft.com/office/powerpoint/2010/main" val="3335061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eme1">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827</TotalTime>
  <Words>497</Words>
  <Application>Microsoft Office PowerPoint</Application>
  <PresentationFormat>Custom</PresentationFormat>
  <Paragraphs>76</Paragraphs>
  <Slides>13</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Courier New</vt:lpstr>
      <vt:lpstr>Wingdings</vt:lpstr>
      <vt:lpstr>Theme1</vt:lpstr>
      <vt:lpstr>PowerPoint Presentation</vt:lpstr>
      <vt:lpstr>CÁC NỘI DUNG CHÍNH</vt:lpstr>
      <vt:lpstr>TỔNG QUAN ĐỀ TÀI</vt:lpstr>
      <vt:lpstr>TỔNG QUAN ĐỀ TÀI</vt:lpstr>
      <vt:lpstr>KIẾN TRÚC VÀ MÔ HÌNH THIẾT KẾ</vt:lpstr>
      <vt:lpstr>SƠ ĐỒ PHÂN RÃ CHỨC NĂNG</vt:lpstr>
      <vt:lpstr>SƠ ĐỒ PHÂN RÃ CHỨC NĂNG</vt:lpstr>
      <vt:lpstr>SƠ ĐỒ LUỒNG DỮ LIỆU MỨC NGỮ CẢNH</vt:lpstr>
      <vt:lpstr>SƠ ĐỒ QUAN HỆ THỰC THỂ</vt:lpstr>
      <vt:lpstr>THIẾT KẾ CƠ SỞ DỮ LIỆU</vt:lpstr>
      <vt:lpstr>PHÂN CÔNG CÔNG VIỆC TRONG NHÓM</vt:lpstr>
      <vt:lpstr>Giao diện chính</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n</dc:title>
  <dc:creator>Lại Đức Chung</dc:creator>
  <cp:lastModifiedBy>Minh</cp:lastModifiedBy>
  <cp:revision>94</cp:revision>
  <dcterms:created xsi:type="dcterms:W3CDTF">2017-10-24T03:27:45Z</dcterms:created>
  <dcterms:modified xsi:type="dcterms:W3CDTF">2022-07-15T14:58:53Z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2016-02-25T00:00:00Z</vt:filetime>
  </property>
  <property fmtid="{D5CDD505-2E9C-101B-9397-08002B2CF9AE}" pid="3" name="Creator">
    <vt:lpwstr>Microsoft® PowerPoint® 2010</vt:lpwstr>
  </property>
  <property fmtid="{D5CDD505-2E9C-101B-9397-08002B2CF9AE}" pid="4" name="LastSaved">
    <vt:filetime>2017-10-24T00:00:00Z</vt:filetime>
  </property>
</Properties>
</file>